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59" r:id="rId7"/>
    <p:sldId id="282" r:id="rId8"/>
    <p:sldId id="271" r:id="rId9"/>
    <p:sldId id="281" r:id="rId10"/>
    <p:sldId id="283" r:id="rId11"/>
    <p:sldId id="261" r:id="rId12"/>
    <p:sldId id="280" r:id="rId13"/>
    <p:sldId id="260" r:id="rId14"/>
    <p:sldId id="263" r:id="rId15"/>
    <p:sldId id="264" r:id="rId16"/>
    <p:sldId id="265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85A71F-08D0-42BD-8C36-60906ACE8680}">
          <p14:sldIdLst>
            <p14:sldId id="256"/>
            <p14:sldId id="257"/>
            <p14:sldId id="258"/>
            <p14:sldId id="267"/>
            <p14:sldId id="268"/>
            <p14:sldId id="259"/>
            <p14:sldId id="282"/>
            <p14:sldId id="271"/>
            <p14:sldId id="281"/>
            <p14:sldId id="283"/>
            <p14:sldId id="261"/>
            <p14:sldId id="280"/>
            <p14:sldId id="260"/>
            <p14:sldId id="263"/>
            <p14:sldId id="264"/>
            <p14:sldId id="265"/>
          </p14:sldIdLst>
        </p14:section>
        <p14:section name="Appendix" id="{BC44479E-CAFC-4F55-8CEA-0E81E6D1BDD4}">
          <p14:sldIdLst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set.csv]Sheet2!PivotTable2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Growth of Economy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= Growth of Textile Waste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0780269058295964"/>
          <c:y val="0.29368533752558035"/>
          <c:w val="0.56346786248131542"/>
          <c:h val="0.54101472255727068"/>
        </c:manualLayout>
      </c:layout>
      <c:areaChart>
        <c:grouping val="stacked"/>
        <c:varyColors val="0"/>
        <c:ser>
          <c:idx val="1"/>
          <c:order val="1"/>
          <c:tx>
            <c:strRef>
              <c:f>Sheet2!$C$3</c:f>
              <c:strCache>
                <c:ptCount val="1"/>
                <c:pt idx="0">
                  <c:v>AVG Waste Recycled</c:v>
                </c:pt>
              </c:strCache>
            </c:strRef>
          </c:tx>
          <c:spPr>
            <a:solidFill>
              <a:schemeClr val="accent6">
                <a:alpha val="40000"/>
              </a:scheme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Sheet2!$C$4:$C$20</c:f>
              <c:numCache>
                <c:formatCode>General</c:formatCode>
                <c:ptCount val="16"/>
                <c:pt idx="1">
                  <c:v>49999.999999999985</c:v>
                </c:pt>
                <c:pt idx="2">
                  <c:v>59999.999999999891</c:v>
                </c:pt>
                <c:pt idx="3">
                  <c:v>159999.99999999977</c:v>
                </c:pt>
                <c:pt idx="4">
                  <c:v>659999.99999999651</c:v>
                </c:pt>
                <c:pt idx="5">
                  <c:v>1076901.8932874298</c:v>
                </c:pt>
                <c:pt idx="6">
                  <c:v>1830000.0000000002</c:v>
                </c:pt>
                <c:pt idx="7">
                  <c:v>2049999.9999999893</c:v>
                </c:pt>
                <c:pt idx="8">
                  <c:v>2122881.9969742703</c:v>
                </c:pt>
                <c:pt idx="9">
                  <c:v>2199999.9999999921</c:v>
                </c:pt>
                <c:pt idx="10">
                  <c:v>2219999.9999999944</c:v>
                </c:pt>
                <c:pt idx="11">
                  <c:v>2259999.9999999972</c:v>
                </c:pt>
                <c:pt idx="12">
                  <c:v>2459999.9999999851</c:v>
                </c:pt>
                <c:pt idx="13">
                  <c:v>2509999.9999999837</c:v>
                </c:pt>
                <c:pt idx="14">
                  <c:v>2569999.9999999981</c:v>
                </c:pt>
                <c:pt idx="15">
                  <c:v>2509999.9999999949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0-4E5C-8CE9-117C6C53C0D9}"/>
            </c:ext>
          </c:extLst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AVG Waste Combusted</c:v>
                </c:pt>
              </c:strCache>
            </c:strRef>
          </c:tx>
          <c:spPr>
            <a:solidFill>
              <a:srgbClr val="FF5050">
                <a:alpha val="73725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Sheet2!$D$4:$D$20</c:f>
              <c:numCache>
                <c:formatCode>General</c:formatCode>
                <c:ptCount val="16"/>
                <c:pt idx="1">
                  <c:v>0</c:v>
                </c:pt>
                <c:pt idx="2">
                  <c:v>9999.9999999999891</c:v>
                </c:pt>
                <c:pt idx="3">
                  <c:v>49999.999999999818</c:v>
                </c:pt>
                <c:pt idx="4">
                  <c:v>879999.99999999534</c:v>
                </c:pt>
                <c:pt idx="5">
                  <c:v>1435869.1910499064</c:v>
                </c:pt>
                <c:pt idx="6">
                  <c:v>2109999.9999999939</c:v>
                </c:pt>
                <c:pt idx="7">
                  <c:v>2269999.9999999902</c:v>
                </c:pt>
                <c:pt idx="8">
                  <c:v>2350703.4795763893</c:v>
                </c:pt>
                <c:pt idx="9">
                  <c:v>2799999.9999999949</c:v>
                </c:pt>
                <c:pt idx="10">
                  <c:v>2959999.9999999921</c:v>
                </c:pt>
                <c:pt idx="11">
                  <c:v>3019999.9999999902</c:v>
                </c:pt>
                <c:pt idx="12">
                  <c:v>3059999.9999999851</c:v>
                </c:pt>
                <c:pt idx="13">
                  <c:v>3239999.9999999944</c:v>
                </c:pt>
                <c:pt idx="14">
                  <c:v>3169999.9999999846</c:v>
                </c:pt>
                <c:pt idx="15">
                  <c:v>3219999.9999999995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70-4E5C-8CE9-117C6C53C0D9}"/>
            </c:ext>
          </c:extLst>
        </c:ser>
        <c:ser>
          <c:idx val="3"/>
          <c:order val="3"/>
          <c:tx>
            <c:strRef>
              <c:f>Sheet2!$E$3</c:f>
              <c:strCache>
                <c:ptCount val="1"/>
                <c:pt idx="0">
                  <c:v>AVG Waste Landfilled</c:v>
                </c:pt>
              </c:strCache>
            </c:strRef>
          </c:tx>
          <c:spPr>
            <a:solidFill>
              <a:srgbClr val="A50021">
                <a:alpha val="69804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Sheet2!$E$4:$E$20</c:f>
              <c:numCache>
                <c:formatCode>General</c:formatCode>
                <c:ptCount val="16"/>
                <c:pt idx="1">
                  <c:v>1709999.9999999998</c:v>
                </c:pt>
                <c:pt idx="2">
                  <c:v>1969999.9999999981</c:v>
                </c:pt>
                <c:pt idx="3">
                  <c:v>2320000</c:v>
                </c:pt>
                <c:pt idx="4">
                  <c:v>4269999.9999999963</c:v>
                </c:pt>
                <c:pt idx="5">
                  <c:v>6967228.9156626444</c:v>
                </c:pt>
                <c:pt idx="6">
                  <c:v>7569999.9999999944</c:v>
                </c:pt>
                <c:pt idx="7">
                  <c:v>8899999.9999999944</c:v>
                </c:pt>
                <c:pt idx="8">
                  <c:v>9216414.5234493129</c:v>
                </c:pt>
                <c:pt idx="9">
                  <c:v>9480000</c:v>
                </c:pt>
                <c:pt idx="10">
                  <c:v>9659999.9999999981</c:v>
                </c:pt>
                <c:pt idx="11">
                  <c:v>9959999.9999999981</c:v>
                </c:pt>
                <c:pt idx="12">
                  <c:v>10539999.999999998</c:v>
                </c:pt>
                <c:pt idx="13">
                  <c:v>11129999.999999987</c:v>
                </c:pt>
                <c:pt idx="14">
                  <c:v>11149999.999999983</c:v>
                </c:pt>
                <c:pt idx="15">
                  <c:v>11299999.999999989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818751"/>
        <c:axId val="1786551247"/>
      </c:areaChart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AVG GDP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Sheet2!$B$4:$B$20</c:f>
              <c:numCache>
                <c:formatCode>General</c:formatCode>
                <c:ptCount val="16"/>
                <c:pt idx="1">
                  <c:v>542.64800000000002</c:v>
                </c:pt>
                <c:pt idx="2">
                  <c:v>1051.2</c:v>
                </c:pt>
                <c:pt idx="3">
                  <c:v>2789.8420000000001</c:v>
                </c:pt>
                <c:pt idx="4">
                  <c:v>5872.701</c:v>
                </c:pt>
                <c:pt idx="5">
                  <c:v>10002.179</c:v>
                </c:pt>
                <c:pt idx="6">
                  <c:v>12767.286</c:v>
                </c:pt>
                <c:pt idx="7">
                  <c:v>14764.61</c:v>
                </c:pt>
                <c:pt idx="8">
                  <c:v>15351.448</c:v>
                </c:pt>
                <c:pt idx="9">
                  <c:v>16068.805</c:v>
                </c:pt>
                <c:pt idx="10">
                  <c:v>16648.188999999998</c:v>
                </c:pt>
                <c:pt idx="11">
                  <c:v>17197.738000000001</c:v>
                </c:pt>
                <c:pt idx="12">
                  <c:v>18063.528999999999</c:v>
                </c:pt>
                <c:pt idx="13">
                  <c:v>18525.933000000001</c:v>
                </c:pt>
                <c:pt idx="14">
                  <c:v>19280.083999999999</c:v>
                </c:pt>
                <c:pt idx="15">
                  <c:v>20328.553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807711"/>
        <c:axId val="95506959"/>
      </c:lineChart>
      <c:dateAx>
        <c:axId val="1988077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795018457518422"/>
              <c:y val="0.92293748995661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5506959"/>
        <c:crosses val="autoZero"/>
        <c:auto val="0"/>
        <c:lblOffset val="100"/>
        <c:baseTimeUnit val="days"/>
      </c:dateAx>
      <c:valAx>
        <c:axId val="9550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Gross Domestic Product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07711"/>
        <c:crosses val="autoZero"/>
        <c:crossBetween val="between"/>
      </c:valAx>
      <c:valAx>
        <c:axId val="17865512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A5002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rgbClr val="A50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Tons of Textile Waste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A5002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A500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18751"/>
        <c:crosses val="max"/>
        <c:crossBetween val="between"/>
      </c:valAx>
      <c:catAx>
        <c:axId val="1988187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5512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set.csv]Sheet4!PivotTable3</c:name>
    <c:fmtId val="-1"/>
  </c:pivotSource>
  <c:chart>
    <c:autoTitleDeleted val="0"/>
    <c:pivotFmts>
      <c:pivotFmt>
        <c:idx val="0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0"/>
              <c:y val="-9.2122884735459313E-4"/>
            </c:manualLayout>
          </c:layout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Recycled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  <a:alpha val="66000"/>
              </a:scheme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2"/>
                <c:pt idx="0">
                  <c:v>9.8096407256556703E-2</c:v>
                </c:pt>
                <c:pt idx="1">
                  <c:v>7.4641729491663825E-2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4-41AC-A99E-F02CE4BF8A61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Combusted</c:v>
                </c:pt>
              </c:strCache>
            </c:strRef>
          </c:tx>
          <c:spPr>
            <a:solidFill>
              <a:srgbClr val="FF5050">
                <a:alpha val="62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Sheet4!$C$4:$C$6</c:f>
              <c:numCache>
                <c:formatCode>General</c:formatCode>
                <c:ptCount val="2"/>
                <c:pt idx="0">
                  <c:v>0.10725800510083909</c:v>
                </c:pt>
                <c:pt idx="1">
                  <c:v>6.3873608815349023E-2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D4-41AC-A99E-F02CE4BF8A61}"/>
            </c:ext>
          </c:extLst>
        </c:ser>
        <c:ser>
          <c:idx val="2"/>
          <c:order val="2"/>
          <c:tx>
            <c:strRef>
              <c:f>Sheet4!$D$3</c:f>
              <c:strCache>
                <c:ptCount val="1"/>
                <c:pt idx="0">
                  <c:v>Landfilled</c:v>
                </c:pt>
              </c:strCache>
            </c:strRef>
          </c:tx>
          <c:spPr>
            <a:solidFill>
              <a:srgbClr val="A50021">
                <a:alpha val="69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Sheet4!$D$4:$D$6</c:f>
              <c:numCache>
                <c:formatCode>General</c:formatCode>
                <c:ptCount val="2"/>
                <c:pt idx="0">
                  <c:v>0.79464558764259996</c:v>
                </c:pt>
                <c:pt idx="1">
                  <c:v>0.86148466169298632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D4-41AC-A99E-F02CE4BF8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98815871"/>
        <c:axId val="224341199"/>
      </c:barChart>
      <c:catAx>
        <c:axId val="1988158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24341199"/>
        <c:crosses val="autoZero"/>
        <c:auto val="1"/>
        <c:lblAlgn val="ctr"/>
        <c:lblOffset val="100"/>
        <c:noMultiLvlLbl val="0"/>
      </c:catAx>
      <c:valAx>
        <c:axId val="224341199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1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849C6-B596-44AF-BECF-D2168540E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D0DEAA-5F9C-4225-9D21-C35709B68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</a:t>
          </a:r>
        </a:p>
      </dgm:t>
    </dgm:pt>
    <dgm:pt modelId="{E2D59582-14CA-47F7-97B4-8155E51532E7}" type="parTrans" cxnId="{472DD119-C5A4-4939-A4B3-518727CC4FC1}">
      <dgm:prSet/>
      <dgm:spPr/>
      <dgm:t>
        <a:bodyPr/>
        <a:lstStyle/>
        <a:p>
          <a:endParaRPr lang="en-US"/>
        </a:p>
      </dgm:t>
    </dgm:pt>
    <dgm:pt modelId="{49AE58D3-9D26-4792-A35C-593901B0BE7D}" type="sibTrans" cxnId="{472DD119-C5A4-4939-A4B3-518727CC4FC1}">
      <dgm:prSet/>
      <dgm:spPr/>
      <dgm:t>
        <a:bodyPr/>
        <a:lstStyle/>
        <a:p>
          <a:endParaRPr lang="en-US"/>
        </a:p>
      </dgm:t>
    </dgm:pt>
    <dgm:pt modelId="{88AB7566-56F8-4614-B483-C58EE5DE3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</a:t>
          </a:r>
        </a:p>
      </dgm:t>
    </dgm:pt>
    <dgm:pt modelId="{490CFD57-B039-48D0-9FB0-9DE65A057CA0}" type="parTrans" cxnId="{3694056E-CF51-4F4D-AEB7-78E99C293038}">
      <dgm:prSet/>
      <dgm:spPr/>
      <dgm:t>
        <a:bodyPr/>
        <a:lstStyle/>
        <a:p>
          <a:endParaRPr lang="en-US"/>
        </a:p>
      </dgm:t>
    </dgm:pt>
    <dgm:pt modelId="{6AD91710-26D3-4CA1-A416-A323C04ED5AB}" type="sibTrans" cxnId="{3694056E-CF51-4F4D-AEB7-78E99C293038}">
      <dgm:prSet/>
      <dgm:spPr/>
      <dgm:t>
        <a:bodyPr/>
        <a:lstStyle/>
        <a:p>
          <a:endParaRPr lang="en-US"/>
        </a:p>
      </dgm:t>
    </dgm:pt>
    <dgm:pt modelId="{A73C2847-0639-4A33-93D3-FBFB745AC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Assumptions</a:t>
          </a:r>
        </a:p>
      </dgm:t>
    </dgm:pt>
    <dgm:pt modelId="{AEB16B93-4BDD-484E-8BF9-BA9D7D97D57B}" type="parTrans" cxnId="{0B4031CD-D874-4A06-ABEF-10F25A5C119F}">
      <dgm:prSet/>
      <dgm:spPr/>
      <dgm:t>
        <a:bodyPr/>
        <a:lstStyle/>
        <a:p>
          <a:endParaRPr lang="en-US"/>
        </a:p>
      </dgm:t>
    </dgm:pt>
    <dgm:pt modelId="{101F0E34-3FE0-424F-B61B-A372C49343C1}" type="sibTrans" cxnId="{0B4031CD-D874-4A06-ABEF-10F25A5C119F}">
      <dgm:prSet/>
      <dgm:spPr/>
      <dgm:t>
        <a:bodyPr/>
        <a:lstStyle/>
        <a:p>
          <a:endParaRPr lang="en-US"/>
        </a:p>
      </dgm:t>
    </dgm:pt>
    <dgm:pt modelId="{8B491AB2-6280-463E-86CD-0E611ECF2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391B8FA2-22C1-4103-8BDB-CD88D26C536A}" type="parTrans" cxnId="{7100EACF-EA86-431E-8125-FE6CC4977F08}">
      <dgm:prSet/>
      <dgm:spPr/>
      <dgm:t>
        <a:bodyPr/>
        <a:lstStyle/>
        <a:p>
          <a:endParaRPr lang="en-US"/>
        </a:p>
      </dgm:t>
    </dgm:pt>
    <dgm:pt modelId="{5ECFE82C-8273-4733-90A8-853D1C2297E0}" type="sibTrans" cxnId="{7100EACF-EA86-431E-8125-FE6CC4977F08}">
      <dgm:prSet/>
      <dgm:spPr/>
      <dgm:t>
        <a:bodyPr/>
        <a:lstStyle/>
        <a:p>
          <a:endParaRPr lang="en-US"/>
        </a:p>
      </dgm:t>
    </dgm:pt>
    <dgm:pt modelId="{B5E50897-2929-47D8-81A5-743A74D5F3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</a:t>
          </a:r>
        </a:p>
      </dgm:t>
    </dgm:pt>
    <dgm:pt modelId="{A0B3C1D7-4958-4166-9169-D75F7BC5C109}" type="parTrans" cxnId="{480A2CE3-4639-447C-B64C-A76D9C1BDE3B}">
      <dgm:prSet/>
      <dgm:spPr/>
      <dgm:t>
        <a:bodyPr/>
        <a:lstStyle/>
        <a:p>
          <a:endParaRPr lang="en-US"/>
        </a:p>
      </dgm:t>
    </dgm:pt>
    <dgm:pt modelId="{1992A7DA-366D-4529-A92C-A10B9E6E658E}" type="sibTrans" cxnId="{480A2CE3-4639-447C-B64C-A76D9C1BDE3B}">
      <dgm:prSet/>
      <dgm:spPr/>
      <dgm:t>
        <a:bodyPr/>
        <a:lstStyle/>
        <a:p>
          <a:endParaRPr lang="en-US"/>
        </a:p>
      </dgm:t>
    </dgm:pt>
    <dgm:pt modelId="{7B3926C7-F0C5-454D-BA12-83694B2BA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</a:t>
          </a:r>
        </a:p>
      </dgm:t>
    </dgm:pt>
    <dgm:pt modelId="{87BD5795-E747-4599-86B2-547C58D3CE46}" type="parTrans" cxnId="{AF84FC92-9DCA-49DF-ACC2-3E5C519AA5F1}">
      <dgm:prSet/>
      <dgm:spPr/>
      <dgm:t>
        <a:bodyPr/>
        <a:lstStyle/>
        <a:p>
          <a:endParaRPr lang="en-US"/>
        </a:p>
      </dgm:t>
    </dgm:pt>
    <dgm:pt modelId="{86B16B55-955D-4C08-A0A8-FAC6A9D16071}" type="sibTrans" cxnId="{AF84FC92-9DCA-49DF-ACC2-3E5C519AA5F1}">
      <dgm:prSet/>
      <dgm:spPr/>
      <dgm:t>
        <a:bodyPr/>
        <a:lstStyle/>
        <a:p>
          <a:endParaRPr lang="en-US"/>
        </a:p>
      </dgm:t>
    </dgm:pt>
    <dgm:pt modelId="{B0E87B0F-DAD2-443D-843D-6ECA6B756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References</a:t>
          </a:r>
        </a:p>
      </dgm:t>
    </dgm:pt>
    <dgm:pt modelId="{033E45D4-0770-46BD-9166-AB9E5EA31BE0}" type="parTrans" cxnId="{48F61ED2-8756-4B6E-9D42-FD6B8B2DF9C1}">
      <dgm:prSet/>
      <dgm:spPr/>
      <dgm:t>
        <a:bodyPr/>
        <a:lstStyle/>
        <a:p>
          <a:endParaRPr lang="en-US"/>
        </a:p>
      </dgm:t>
    </dgm:pt>
    <dgm:pt modelId="{1B1BD532-D0DE-4174-8773-1E0B5CDFB0D1}" type="sibTrans" cxnId="{48F61ED2-8756-4B6E-9D42-FD6B8B2DF9C1}">
      <dgm:prSet/>
      <dgm:spPr/>
      <dgm:t>
        <a:bodyPr/>
        <a:lstStyle/>
        <a:p>
          <a:endParaRPr lang="en-US"/>
        </a:p>
      </dgm:t>
    </dgm:pt>
    <dgm:pt modelId="{8086EFE7-43DC-4078-B6FF-91D6B199FDFF}" type="pres">
      <dgm:prSet presAssocID="{C0C849C6-B596-44AF-BECF-D2168540E25F}" presName="root" presStyleCnt="0">
        <dgm:presLayoutVars>
          <dgm:dir/>
          <dgm:resizeHandles val="exact"/>
        </dgm:presLayoutVars>
      </dgm:prSet>
      <dgm:spPr/>
    </dgm:pt>
    <dgm:pt modelId="{3EBE493F-06FC-4024-846D-54C23FEC1E2B}" type="pres">
      <dgm:prSet presAssocID="{56D0DEAA-5F9C-4225-9D21-C35709B68FB2}" presName="compNode" presStyleCnt="0"/>
      <dgm:spPr/>
    </dgm:pt>
    <dgm:pt modelId="{D53EDECC-A0D2-4104-A62E-C1B97DDDC24D}" type="pres">
      <dgm:prSet presAssocID="{56D0DEAA-5F9C-4225-9D21-C35709B68FB2}" presName="bgRect" presStyleLbl="bgShp" presStyleIdx="0" presStyleCnt="7"/>
      <dgm:spPr/>
    </dgm:pt>
    <dgm:pt modelId="{C0E56DA6-8132-43C4-AF9A-BAD52A9A3BB1}" type="pres">
      <dgm:prSet presAssocID="{56D0DEAA-5F9C-4225-9D21-C35709B68FB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9CAB1D09-B0E4-4827-AAE0-B50504EA6635}" type="pres">
      <dgm:prSet presAssocID="{56D0DEAA-5F9C-4225-9D21-C35709B68FB2}" presName="spaceRect" presStyleCnt="0"/>
      <dgm:spPr/>
    </dgm:pt>
    <dgm:pt modelId="{EF5F6497-803D-4FBF-A21D-AA36F4217914}" type="pres">
      <dgm:prSet presAssocID="{56D0DEAA-5F9C-4225-9D21-C35709B68FB2}" presName="parTx" presStyleLbl="revTx" presStyleIdx="0" presStyleCnt="7">
        <dgm:presLayoutVars>
          <dgm:chMax val="0"/>
          <dgm:chPref val="0"/>
        </dgm:presLayoutVars>
      </dgm:prSet>
      <dgm:spPr/>
    </dgm:pt>
    <dgm:pt modelId="{929D6CEC-ADE7-43C0-AA16-DD83B6CEB84F}" type="pres">
      <dgm:prSet presAssocID="{49AE58D3-9D26-4792-A35C-593901B0BE7D}" presName="sibTrans" presStyleCnt="0"/>
      <dgm:spPr/>
    </dgm:pt>
    <dgm:pt modelId="{54BBC8F3-8A71-4FC8-82DF-6E95C9CCDEA3}" type="pres">
      <dgm:prSet presAssocID="{88AB7566-56F8-4614-B483-C58EE5DE3EF9}" presName="compNode" presStyleCnt="0"/>
      <dgm:spPr/>
    </dgm:pt>
    <dgm:pt modelId="{343B65AD-F6BB-489A-B5CC-24B3EF617506}" type="pres">
      <dgm:prSet presAssocID="{88AB7566-56F8-4614-B483-C58EE5DE3EF9}" presName="bgRect" presStyleLbl="bgShp" presStyleIdx="1" presStyleCnt="7"/>
      <dgm:spPr/>
    </dgm:pt>
    <dgm:pt modelId="{C6F648DE-9926-41D8-B927-5F7FB12B35DC}" type="pres">
      <dgm:prSet presAssocID="{88AB7566-56F8-4614-B483-C58EE5DE3EF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059647B-2083-4B24-9092-BF1F77DAB9E2}" type="pres">
      <dgm:prSet presAssocID="{88AB7566-56F8-4614-B483-C58EE5DE3EF9}" presName="spaceRect" presStyleCnt="0"/>
      <dgm:spPr/>
    </dgm:pt>
    <dgm:pt modelId="{6FBCD810-F81D-4D10-A2D6-825573B9CCE3}" type="pres">
      <dgm:prSet presAssocID="{88AB7566-56F8-4614-B483-C58EE5DE3EF9}" presName="parTx" presStyleLbl="revTx" presStyleIdx="1" presStyleCnt="7">
        <dgm:presLayoutVars>
          <dgm:chMax val="0"/>
          <dgm:chPref val="0"/>
        </dgm:presLayoutVars>
      </dgm:prSet>
      <dgm:spPr/>
    </dgm:pt>
    <dgm:pt modelId="{55744EE3-7DF7-4B52-A02E-0CC6D345309C}" type="pres">
      <dgm:prSet presAssocID="{6AD91710-26D3-4CA1-A416-A323C04ED5AB}" presName="sibTrans" presStyleCnt="0"/>
      <dgm:spPr/>
    </dgm:pt>
    <dgm:pt modelId="{E0765F70-0E75-463B-ADB0-13E8BED8F018}" type="pres">
      <dgm:prSet presAssocID="{A73C2847-0639-4A33-93D3-FBFB745ACB54}" presName="compNode" presStyleCnt="0"/>
      <dgm:spPr/>
    </dgm:pt>
    <dgm:pt modelId="{CB3A8E29-FBE1-40D0-A2DF-E39749130FDD}" type="pres">
      <dgm:prSet presAssocID="{A73C2847-0639-4A33-93D3-FBFB745ACB54}" presName="bgRect" presStyleLbl="bgShp" presStyleIdx="2" presStyleCnt="7"/>
      <dgm:spPr/>
    </dgm:pt>
    <dgm:pt modelId="{BC6232F6-010F-44F0-8537-1AF97CB8176E}" type="pres">
      <dgm:prSet presAssocID="{A73C2847-0639-4A33-93D3-FBFB745ACB5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CA3BE8-AF79-416D-863A-BDBDF318486A}" type="pres">
      <dgm:prSet presAssocID="{A73C2847-0639-4A33-93D3-FBFB745ACB54}" presName="spaceRect" presStyleCnt="0"/>
      <dgm:spPr/>
    </dgm:pt>
    <dgm:pt modelId="{1FC28ECB-E281-452C-B887-DFCE5B614351}" type="pres">
      <dgm:prSet presAssocID="{A73C2847-0639-4A33-93D3-FBFB745ACB54}" presName="parTx" presStyleLbl="revTx" presStyleIdx="2" presStyleCnt="7">
        <dgm:presLayoutVars>
          <dgm:chMax val="0"/>
          <dgm:chPref val="0"/>
        </dgm:presLayoutVars>
      </dgm:prSet>
      <dgm:spPr/>
    </dgm:pt>
    <dgm:pt modelId="{46FE0DEE-DBD1-4F36-A041-812BFA89AC81}" type="pres">
      <dgm:prSet presAssocID="{101F0E34-3FE0-424F-B61B-A372C49343C1}" presName="sibTrans" presStyleCnt="0"/>
      <dgm:spPr/>
    </dgm:pt>
    <dgm:pt modelId="{FFB17B66-CD41-495C-9429-B38F5CF67808}" type="pres">
      <dgm:prSet presAssocID="{8B491AB2-6280-463E-86CD-0E611ECF2628}" presName="compNode" presStyleCnt="0"/>
      <dgm:spPr/>
    </dgm:pt>
    <dgm:pt modelId="{213ABAE2-03BF-4094-98D7-264DA47A6C64}" type="pres">
      <dgm:prSet presAssocID="{8B491AB2-6280-463E-86CD-0E611ECF2628}" presName="bgRect" presStyleLbl="bgShp" presStyleIdx="3" presStyleCnt="7" custLinFactNeighborX="157" custLinFactNeighborY="1251"/>
      <dgm:spPr/>
    </dgm:pt>
    <dgm:pt modelId="{7DDCE262-20DE-4C03-B2A7-13758542DFF4}" type="pres">
      <dgm:prSet presAssocID="{8B491AB2-6280-463E-86CD-0E611ECF262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072C73CA-DF73-45E1-944A-7BF092D34506}" type="pres">
      <dgm:prSet presAssocID="{8B491AB2-6280-463E-86CD-0E611ECF2628}" presName="spaceRect" presStyleCnt="0"/>
      <dgm:spPr/>
    </dgm:pt>
    <dgm:pt modelId="{DCAFEC84-DCE8-4B84-9FFD-75234492F068}" type="pres">
      <dgm:prSet presAssocID="{8B491AB2-6280-463E-86CD-0E611ECF2628}" presName="parTx" presStyleLbl="revTx" presStyleIdx="3" presStyleCnt="7">
        <dgm:presLayoutVars>
          <dgm:chMax val="0"/>
          <dgm:chPref val="0"/>
        </dgm:presLayoutVars>
      </dgm:prSet>
      <dgm:spPr/>
    </dgm:pt>
    <dgm:pt modelId="{C4F13175-8923-46BD-B71A-209A41DC55B2}" type="pres">
      <dgm:prSet presAssocID="{5ECFE82C-8273-4733-90A8-853D1C2297E0}" presName="sibTrans" presStyleCnt="0"/>
      <dgm:spPr/>
    </dgm:pt>
    <dgm:pt modelId="{017F181C-7878-4300-8130-8A6948D345E8}" type="pres">
      <dgm:prSet presAssocID="{B5E50897-2929-47D8-81A5-743A74D5F37A}" presName="compNode" presStyleCnt="0"/>
      <dgm:spPr/>
    </dgm:pt>
    <dgm:pt modelId="{9DB415D4-EF8D-4BD1-BE76-393A277A84E4}" type="pres">
      <dgm:prSet presAssocID="{B5E50897-2929-47D8-81A5-743A74D5F37A}" presName="bgRect" presStyleLbl="bgShp" presStyleIdx="4" presStyleCnt="7"/>
      <dgm:spPr/>
    </dgm:pt>
    <dgm:pt modelId="{D83AD239-ABEE-4052-9CDE-6A82353BF2CA}" type="pres">
      <dgm:prSet presAssocID="{B5E50897-2929-47D8-81A5-743A74D5F37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6CB2FE0-51E2-4707-B92F-CEEA56EA9A2A}" type="pres">
      <dgm:prSet presAssocID="{B5E50897-2929-47D8-81A5-743A74D5F37A}" presName="spaceRect" presStyleCnt="0"/>
      <dgm:spPr/>
    </dgm:pt>
    <dgm:pt modelId="{B89A307B-9B0A-401A-B4D7-6C6C3497F131}" type="pres">
      <dgm:prSet presAssocID="{B5E50897-2929-47D8-81A5-743A74D5F37A}" presName="parTx" presStyleLbl="revTx" presStyleIdx="4" presStyleCnt="7">
        <dgm:presLayoutVars>
          <dgm:chMax val="0"/>
          <dgm:chPref val="0"/>
        </dgm:presLayoutVars>
      </dgm:prSet>
      <dgm:spPr/>
    </dgm:pt>
    <dgm:pt modelId="{9DA80049-915D-497B-BC0B-3D6C95480795}" type="pres">
      <dgm:prSet presAssocID="{1992A7DA-366D-4529-A92C-A10B9E6E658E}" presName="sibTrans" presStyleCnt="0"/>
      <dgm:spPr/>
    </dgm:pt>
    <dgm:pt modelId="{1961FA45-D3ED-4F3E-B429-ADE68D65632E}" type="pres">
      <dgm:prSet presAssocID="{7B3926C7-F0C5-454D-BA12-83694B2BAAB2}" presName="compNode" presStyleCnt="0"/>
      <dgm:spPr/>
    </dgm:pt>
    <dgm:pt modelId="{81FCA1E8-B661-4126-B043-2A2E5493A1AF}" type="pres">
      <dgm:prSet presAssocID="{7B3926C7-F0C5-454D-BA12-83694B2BAAB2}" presName="bgRect" presStyleLbl="bgShp" presStyleIdx="5" presStyleCnt="7"/>
      <dgm:spPr/>
    </dgm:pt>
    <dgm:pt modelId="{A32A845B-8577-4095-B089-F3A695512534}" type="pres">
      <dgm:prSet presAssocID="{7B3926C7-F0C5-454D-BA12-83694B2BAAB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6879B414-0586-4CB7-94F0-F3F76D122699}" type="pres">
      <dgm:prSet presAssocID="{7B3926C7-F0C5-454D-BA12-83694B2BAAB2}" presName="spaceRect" presStyleCnt="0"/>
      <dgm:spPr/>
    </dgm:pt>
    <dgm:pt modelId="{AC6297DD-4459-43DD-A314-5F35A77D8381}" type="pres">
      <dgm:prSet presAssocID="{7B3926C7-F0C5-454D-BA12-83694B2BAAB2}" presName="parTx" presStyleLbl="revTx" presStyleIdx="5" presStyleCnt="7">
        <dgm:presLayoutVars>
          <dgm:chMax val="0"/>
          <dgm:chPref val="0"/>
        </dgm:presLayoutVars>
      </dgm:prSet>
      <dgm:spPr/>
    </dgm:pt>
    <dgm:pt modelId="{29A54812-01CA-4173-8A29-B6CD1CF91DAC}" type="pres">
      <dgm:prSet presAssocID="{86B16B55-955D-4C08-A0A8-FAC6A9D16071}" presName="sibTrans" presStyleCnt="0"/>
      <dgm:spPr/>
    </dgm:pt>
    <dgm:pt modelId="{36F4D877-944B-4554-A104-753968DE9442}" type="pres">
      <dgm:prSet presAssocID="{B0E87B0F-DAD2-443D-843D-6ECA6B7560B7}" presName="compNode" presStyleCnt="0"/>
      <dgm:spPr/>
    </dgm:pt>
    <dgm:pt modelId="{4C611AD1-FED7-4081-A10D-5C18788CF166}" type="pres">
      <dgm:prSet presAssocID="{B0E87B0F-DAD2-443D-843D-6ECA6B7560B7}" presName="bgRect" presStyleLbl="bgShp" presStyleIdx="6" presStyleCnt="7"/>
      <dgm:spPr/>
    </dgm:pt>
    <dgm:pt modelId="{D9484755-61A4-401B-9DAE-0EFF694963F1}" type="pres">
      <dgm:prSet presAssocID="{B0E87B0F-DAD2-443D-843D-6ECA6B7560B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8DD6E81-DAAF-4C8B-908D-ECD774DEF9EF}" type="pres">
      <dgm:prSet presAssocID="{B0E87B0F-DAD2-443D-843D-6ECA6B7560B7}" presName="spaceRect" presStyleCnt="0"/>
      <dgm:spPr/>
    </dgm:pt>
    <dgm:pt modelId="{88B30DD8-6783-4FA1-A1F5-FA1F2097F2FB}" type="pres">
      <dgm:prSet presAssocID="{B0E87B0F-DAD2-443D-843D-6ECA6B7560B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C0AF70E-0A86-4B1D-A38A-599B8E7A7999}" type="presOf" srcId="{8B491AB2-6280-463E-86CD-0E611ECF2628}" destId="{DCAFEC84-DCE8-4B84-9FFD-75234492F068}" srcOrd="0" destOrd="0" presId="urn:microsoft.com/office/officeart/2018/2/layout/IconVerticalSolidList"/>
    <dgm:cxn modelId="{472DD119-C5A4-4939-A4B3-518727CC4FC1}" srcId="{C0C849C6-B596-44AF-BECF-D2168540E25F}" destId="{56D0DEAA-5F9C-4225-9D21-C35709B68FB2}" srcOrd="0" destOrd="0" parTransId="{E2D59582-14CA-47F7-97B4-8155E51532E7}" sibTransId="{49AE58D3-9D26-4792-A35C-593901B0BE7D}"/>
    <dgm:cxn modelId="{D4635C3B-A213-4F7D-8584-75BFCCBA6453}" type="presOf" srcId="{7B3926C7-F0C5-454D-BA12-83694B2BAAB2}" destId="{AC6297DD-4459-43DD-A314-5F35A77D8381}" srcOrd="0" destOrd="0" presId="urn:microsoft.com/office/officeart/2018/2/layout/IconVerticalSolidList"/>
    <dgm:cxn modelId="{B6812E61-0087-45FA-B371-6B66ABA55D24}" type="presOf" srcId="{B5E50897-2929-47D8-81A5-743A74D5F37A}" destId="{B89A307B-9B0A-401A-B4D7-6C6C3497F131}" srcOrd="0" destOrd="0" presId="urn:microsoft.com/office/officeart/2018/2/layout/IconVerticalSolidList"/>
    <dgm:cxn modelId="{FEAEED4D-3D32-452B-80C0-FD328543FF0E}" type="presOf" srcId="{A73C2847-0639-4A33-93D3-FBFB745ACB54}" destId="{1FC28ECB-E281-452C-B887-DFCE5B614351}" srcOrd="0" destOrd="0" presId="urn:microsoft.com/office/officeart/2018/2/layout/IconVerticalSolidList"/>
    <dgm:cxn modelId="{3694056E-CF51-4F4D-AEB7-78E99C293038}" srcId="{C0C849C6-B596-44AF-BECF-D2168540E25F}" destId="{88AB7566-56F8-4614-B483-C58EE5DE3EF9}" srcOrd="1" destOrd="0" parTransId="{490CFD57-B039-48D0-9FB0-9DE65A057CA0}" sibTransId="{6AD91710-26D3-4CA1-A416-A323C04ED5AB}"/>
    <dgm:cxn modelId="{C641F38B-320E-4B95-BF7B-F84FADA3A69A}" type="presOf" srcId="{56D0DEAA-5F9C-4225-9D21-C35709B68FB2}" destId="{EF5F6497-803D-4FBF-A21D-AA36F4217914}" srcOrd="0" destOrd="0" presId="urn:microsoft.com/office/officeart/2018/2/layout/IconVerticalSolidList"/>
    <dgm:cxn modelId="{AF84FC92-9DCA-49DF-ACC2-3E5C519AA5F1}" srcId="{C0C849C6-B596-44AF-BECF-D2168540E25F}" destId="{7B3926C7-F0C5-454D-BA12-83694B2BAAB2}" srcOrd="5" destOrd="0" parTransId="{87BD5795-E747-4599-86B2-547C58D3CE46}" sibTransId="{86B16B55-955D-4C08-A0A8-FAC6A9D16071}"/>
    <dgm:cxn modelId="{704332BA-7F5E-4B7B-BA89-4A8407F87CC9}" type="presOf" srcId="{88AB7566-56F8-4614-B483-C58EE5DE3EF9}" destId="{6FBCD810-F81D-4D10-A2D6-825573B9CCE3}" srcOrd="0" destOrd="0" presId="urn:microsoft.com/office/officeart/2018/2/layout/IconVerticalSolidList"/>
    <dgm:cxn modelId="{5EF183C6-54AC-4D74-A239-933B46D8E4FB}" type="presOf" srcId="{B0E87B0F-DAD2-443D-843D-6ECA6B7560B7}" destId="{88B30DD8-6783-4FA1-A1F5-FA1F2097F2FB}" srcOrd="0" destOrd="0" presId="urn:microsoft.com/office/officeart/2018/2/layout/IconVerticalSolidList"/>
    <dgm:cxn modelId="{0B4031CD-D874-4A06-ABEF-10F25A5C119F}" srcId="{C0C849C6-B596-44AF-BECF-D2168540E25F}" destId="{A73C2847-0639-4A33-93D3-FBFB745ACB54}" srcOrd="2" destOrd="0" parTransId="{AEB16B93-4BDD-484E-8BF9-BA9D7D97D57B}" sibTransId="{101F0E34-3FE0-424F-B61B-A372C49343C1}"/>
    <dgm:cxn modelId="{7100EACF-EA86-431E-8125-FE6CC4977F08}" srcId="{C0C849C6-B596-44AF-BECF-D2168540E25F}" destId="{8B491AB2-6280-463E-86CD-0E611ECF2628}" srcOrd="3" destOrd="0" parTransId="{391B8FA2-22C1-4103-8BDB-CD88D26C536A}" sibTransId="{5ECFE82C-8273-4733-90A8-853D1C2297E0}"/>
    <dgm:cxn modelId="{48F61ED2-8756-4B6E-9D42-FD6B8B2DF9C1}" srcId="{C0C849C6-B596-44AF-BECF-D2168540E25F}" destId="{B0E87B0F-DAD2-443D-843D-6ECA6B7560B7}" srcOrd="6" destOrd="0" parTransId="{033E45D4-0770-46BD-9166-AB9E5EA31BE0}" sibTransId="{1B1BD532-D0DE-4174-8773-1E0B5CDFB0D1}"/>
    <dgm:cxn modelId="{C6EE4AD5-F27E-4F23-9186-93AFA9F6BDEF}" type="presOf" srcId="{C0C849C6-B596-44AF-BECF-D2168540E25F}" destId="{8086EFE7-43DC-4078-B6FF-91D6B199FDFF}" srcOrd="0" destOrd="0" presId="urn:microsoft.com/office/officeart/2018/2/layout/IconVerticalSolidList"/>
    <dgm:cxn modelId="{480A2CE3-4639-447C-B64C-A76D9C1BDE3B}" srcId="{C0C849C6-B596-44AF-BECF-D2168540E25F}" destId="{B5E50897-2929-47D8-81A5-743A74D5F37A}" srcOrd="4" destOrd="0" parTransId="{A0B3C1D7-4958-4166-9169-D75F7BC5C109}" sibTransId="{1992A7DA-366D-4529-A92C-A10B9E6E658E}"/>
    <dgm:cxn modelId="{99252787-7023-46F0-BAB2-E118F45FBC0E}" type="presParOf" srcId="{8086EFE7-43DC-4078-B6FF-91D6B199FDFF}" destId="{3EBE493F-06FC-4024-846D-54C23FEC1E2B}" srcOrd="0" destOrd="0" presId="urn:microsoft.com/office/officeart/2018/2/layout/IconVerticalSolidList"/>
    <dgm:cxn modelId="{955A89CC-BD61-4277-B43A-297FEACCCBCA}" type="presParOf" srcId="{3EBE493F-06FC-4024-846D-54C23FEC1E2B}" destId="{D53EDECC-A0D2-4104-A62E-C1B97DDDC24D}" srcOrd="0" destOrd="0" presId="urn:microsoft.com/office/officeart/2018/2/layout/IconVerticalSolidList"/>
    <dgm:cxn modelId="{02C6CF7B-C3AC-4A09-942B-8F9A915B582A}" type="presParOf" srcId="{3EBE493F-06FC-4024-846D-54C23FEC1E2B}" destId="{C0E56DA6-8132-43C4-AF9A-BAD52A9A3BB1}" srcOrd="1" destOrd="0" presId="urn:microsoft.com/office/officeart/2018/2/layout/IconVerticalSolidList"/>
    <dgm:cxn modelId="{1C952C39-7EE9-40EB-86CA-EFC1CA216D8E}" type="presParOf" srcId="{3EBE493F-06FC-4024-846D-54C23FEC1E2B}" destId="{9CAB1D09-B0E4-4827-AAE0-B50504EA6635}" srcOrd="2" destOrd="0" presId="urn:microsoft.com/office/officeart/2018/2/layout/IconVerticalSolidList"/>
    <dgm:cxn modelId="{970C23EE-5F11-4EB2-ABD8-53D5AF5E4239}" type="presParOf" srcId="{3EBE493F-06FC-4024-846D-54C23FEC1E2B}" destId="{EF5F6497-803D-4FBF-A21D-AA36F4217914}" srcOrd="3" destOrd="0" presId="urn:microsoft.com/office/officeart/2018/2/layout/IconVerticalSolidList"/>
    <dgm:cxn modelId="{333F6DDF-82FD-4477-BFBE-FE78C26B830F}" type="presParOf" srcId="{8086EFE7-43DC-4078-B6FF-91D6B199FDFF}" destId="{929D6CEC-ADE7-43C0-AA16-DD83B6CEB84F}" srcOrd="1" destOrd="0" presId="urn:microsoft.com/office/officeart/2018/2/layout/IconVerticalSolidList"/>
    <dgm:cxn modelId="{A22BE859-A405-4B95-B50D-172EA8BFA641}" type="presParOf" srcId="{8086EFE7-43DC-4078-B6FF-91D6B199FDFF}" destId="{54BBC8F3-8A71-4FC8-82DF-6E95C9CCDEA3}" srcOrd="2" destOrd="0" presId="urn:microsoft.com/office/officeart/2018/2/layout/IconVerticalSolidList"/>
    <dgm:cxn modelId="{DAE09559-E0B8-4A74-87EC-F1D3A6BF3F82}" type="presParOf" srcId="{54BBC8F3-8A71-4FC8-82DF-6E95C9CCDEA3}" destId="{343B65AD-F6BB-489A-B5CC-24B3EF617506}" srcOrd="0" destOrd="0" presId="urn:microsoft.com/office/officeart/2018/2/layout/IconVerticalSolidList"/>
    <dgm:cxn modelId="{B1497059-A47C-4510-B131-1ACCC1F75A22}" type="presParOf" srcId="{54BBC8F3-8A71-4FC8-82DF-6E95C9CCDEA3}" destId="{C6F648DE-9926-41D8-B927-5F7FB12B35DC}" srcOrd="1" destOrd="0" presId="urn:microsoft.com/office/officeart/2018/2/layout/IconVerticalSolidList"/>
    <dgm:cxn modelId="{0243F532-DE00-4AF0-88ED-A470F387BD78}" type="presParOf" srcId="{54BBC8F3-8A71-4FC8-82DF-6E95C9CCDEA3}" destId="{6059647B-2083-4B24-9092-BF1F77DAB9E2}" srcOrd="2" destOrd="0" presId="urn:microsoft.com/office/officeart/2018/2/layout/IconVerticalSolidList"/>
    <dgm:cxn modelId="{64965EC9-D677-4969-AD71-28ABF1793BCE}" type="presParOf" srcId="{54BBC8F3-8A71-4FC8-82DF-6E95C9CCDEA3}" destId="{6FBCD810-F81D-4D10-A2D6-825573B9CCE3}" srcOrd="3" destOrd="0" presId="urn:microsoft.com/office/officeart/2018/2/layout/IconVerticalSolidList"/>
    <dgm:cxn modelId="{43B1ED49-7AF3-44AA-BFA9-693DD14E0AFD}" type="presParOf" srcId="{8086EFE7-43DC-4078-B6FF-91D6B199FDFF}" destId="{55744EE3-7DF7-4B52-A02E-0CC6D345309C}" srcOrd="3" destOrd="0" presId="urn:microsoft.com/office/officeart/2018/2/layout/IconVerticalSolidList"/>
    <dgm:cxn modelId="{D8EF7FDD-FB01-4581-A641-C190D15D5753}" type="presParOf" srcId="{8086EFE7-43DC-4078-B6FF-91D6B199FDFF}" destId="{E0765F70-0E75-463B-ADB0-13E8BED8F018}" srcOrd="4" destOrd="0" presId="urn:microsoft.com/office/officeart/2018/2/layout/IconVerticalSolidList"/>
    <dgm:cxn modelId="{B376D024-421B-45E8-8660-E564B544A119}" type="presParOf" srcId="{E0765F70-0E75-463B-ADB0-13E8BED8F018}" destId="{CB3A8E29-FBE1-40D0-A2DF-E39749130FDD}" srcOrd="0" destOrd="0" presId="urn:microsoft.com/office/officeart/2018/2/layout/IconVerticalSolidList"/>
    <dgm:cxn modelId="{D1594FAB-DB14-48F8-90AF-966D10DD20F3}" type="presParOf" srcId="{E0765F70-0E75-463B-ADB0-13E8BED8F018}" destId="{BC6232F6-010F-44F0-8537-1AF97CB8176E}" srcOrd="1" destOrd="0" presId="urn:microsoft.com/office/officeart/2018/2/layout/IconVerticalSolidList"/>
    <dgm:cxn modelId="{C2093F9C-C3F0-4473-ABBC-DB7005BC11E9}" type="presParOf" srcId="{E0765F70-0E75-463B-ADB0-13E8BED8F018}" destId="{5ACA3BE8-AF79-416D-863A-BDBDF318486A}" srcOrd="2" destOrd="0" presId="urn:microsoft.com/office/officeart/2018/2/layout/IconVerticalSolidList"/>
    <dgm:cxn modelId="{0E00E5DB-7568-4852-91D5-4224A40733FD}" type="presParOf" srcId="{E0765F70-0E75-463B-ADB0-13E8BED8F018}" destId="{1FC28ECB-E281-452C-B887-DFCE5B614351}" srcOrd="3" destOrd="0" presId="urn:microsoft.com/office/officeart/2018/2/layout/IconVerticalSolidList"/>
    <dgm:cxn modelId="{DE19AC2C-CDE6-474E-B382-8CC9723E7675}" type="presParOf" srcId="{8086EFE7-43DC-4078-B6FF-91D6B199FDFF}" destId="{46FE0DEE-DBD1-4F36-A041-812BFA89AC81}" srcOrd="5" destOrd="0" presId="urn:microsoft.com/office/officeart/2018/2/layout/IconVerticalSolidList"/>
    <dgm:cxn modelId="{6F212851-DB8F-4003-9FB9-2CCD5C14F58C}" type="presParOf" srcId="{8086EFE7-43DC-4078-B6FF-91D6B199FDFF}" destId="{FFB17B66-CD41-495C-9429-B38F5CF67808}" srcOrd="6" destOrd="0" presId="urn:microsoft.com/office/officeart/2018/2/layout/IconVerticalSolidList"/>
    <dgm:cxn modelId="{B3658893-D10E-401D-8B20-3E2B04737A2F}" type="presParOf" srcId="{FFB17B66-CD41-495C-9429-B38F5CF67808}" destId="{213ABAE2-03BF-4094-98D7-264DA47A6C64}" srcOrd="0" destOrd="0" presId="urn:microsoft.com/office/officeart/2018/2/layout/IconVerticalSolidList"/>
    <dgm:cxn modelId="{8925B188-A28E-421C-B3F2-892F3874A9B3}" type="presParOf" srcId="{FFB17B66-CD41-495C-9429-B38F5CF67808}" destId="{7DDCE262-20DE-4C03-B2A7-13758542DFF4}" srcOrd="1" destOrd="0" presId="urn:microsoft.com/office/officeart/2018/2/layout/IconVerticalSolidList"/>
    <dgm:cxn modelId="{550C1EAD-A945-4E55-8F90-FDC665865F28}" type="presParOf" srcId="{FFB17B66-CD41-495C-9429-B38F5CF67808}" destId="{072C73CA-DF73-45E1-944A-7BF092D34506}" srcOrd="2" destOrd="0" presId="urn:microsoft.com/office/officeart/2018/2/layout/IconVerticalSolidList"/>
    <dgm:cxn modelId="{DB32347D-12FD-4824-86E9-1A2E8EA3D83E}" type="presParOf" srcId="{FFB17B66-CD41-495C-9429-B38F5CF67808}" destId="{DCAFEC84-DCE8-4B84-9FFD-75234492F068}" srcOrd="3" destOrd="0" presId="urn:microsoft.com/office/officeart/2018/2/layout/IconVerticalSolidList"/>
    <dgm:cxn modelId="{1E18A0B1-1E2F-4E80-AFEE-D848AF489F7B}" type="presParOf" srcId="{8086EFE7-43DC-4078-B6FF-91D6B199FDFF}" destId="{C4F13175-8923-46BD-B71A-209A41DC55B2}" srcOrd="7" destOrd="0" presId="urn:microsoft.com/office/officeart/2018/2/layout/IconVerticalSolidList"/>
    <dgm:cxn modelId="{B7520C95-9D17-4B1D-AFC2-F2994A2D7DAE}" type="presParOf" srcId="{8086EFE7-43DC-4078-B6FF-91D6B199FDFF}" destId="{017F181C-7878-4300-8130-8A6948D345E8}" srcOrd="8" destOrd="0" presId="urn:microsoft.com/office/officeart/2018/2/layout/IconVerticalSolidList"/>
    <dgm:cxn modelId="{560D3519-DECB-4D0D-B366-D679F7AC9ED8}" type="presParOf" srcId="{017F181C-7878-4300-8130-8A6948D345E8}" destId="{9DB415D4-EF8D-4BD1-BE76-393A277A84E4}" srcOrd="0" destOrd="0" presId="urn:microsoft.com/office/officeart/2018/2/layout/IconVerticalSolidList"/>
    <dgm:cxn modelId="{80C0CE6E-411C-48E7-A7B4-0F45AF72A31F}" type="presParOf" srcId="{017F181C-7878-4300-8130-8A6948D345E8}" destId="{D83AD239-ABEE-4052-9CDE-6A82353BF2CA}" srcOrd="1" destOrd="0" presId="urn:microsoft.com/office/officeart/2018/2/layout/IconVerticalSolidList"/>
    <dgm:cxn modelId="{15FFF862-23DD-40BD-9A0B-3B4DA1094AAA}" type="presParOf" srcId="{017F181C-7878-4300-8130-8A6948D345E8}" destId="{56CB2FE0-51E2-4707-B92F-CEEA56EA9A2A}" srcOrd="2" destOrd="0" presId="urn:microsoft.com/office/officeart/2018/2/layout/IconVerticalSolidList"/>
    <dgm:cxn modelId="{88E3E575-D294-425D-96E2-8864FF10CAD0}" type="presParOf" srcId="{017F181C-7878-4300-8130-8A6948D345E8}" destId="{B89A307B-9B0A-401A-B4D7-6C6C3497F131}" srcOrd="3" destOrd="0" presId="urn:microsoft.com/office/officeart/2018/2/layout/IconVerticalSolidList"/>
    <dgm:cxn modelId="{53A79B34-8189-4336-81BE-C07BC5F9F0E0}" type="presParOf" srcId="{8086EFE7-43DC-4078-B6FF-91D6B199FDFF}" destId="{9DA80049-915D-497B-BC0B-3D6C95480795}" srcOrd="9" destOrd="0" presId="urn:microsoft.com/office/officeart/2018/2/layout/IconVerticalSolidList"/>
    <dgm:cxn modelId="{FAFCD8E5-8CE7-433C-9C97-0D275BF3FE43}" type="presParOf" srcId="{8086EFE7-43DC-4078-B6FF-91D6B199FDFF}" destId="{1961FA45-D3ED-4F3E-B429-ADE68D65632E}" srcOrd="10" destOrd="0" presId="urn:microsoft.com/office/officeart/2018/2/layout/IconVerticalSolidList"/>
    <dgm:cxn modelId="{DB94332F-169E-48F1-BCF8-7625BF595FC6}" type="presParOf" srcId="{1961FA45-D3ED-4F3E-B429-ADE68D65632E}" destId="{81FCA1E8-B661-4126-B043-2A2E5493A1AF}" srcOrd="0" destOrd="0" presId="urn:microsoft.com/office/officeart/2018/2/layout/IconVerticalSolidList"/>
    <dgm:cxn modelId="{C20B4797-9409-485D-8EB6-F56D424A4BB5}" type="presParOf" srcId="{1961FA45-D3ED-4F3E-B429-ADE68D65632E}" destId="{A32A845B-8577-4095-B089-F3A695512534}" srcOrd="1" destOrd="0" presId="urn:microsoft.com/office/officeart/2018/2/layout/IconVerticalSolidList"/>
    <dgm:cxn modelId="{95F661A9-E266-499D-807C-E113B0DA81BF}" type="presParOf" srcId="{1961FA45-D3ED-4F3E-B429-ADE68D65632E}" destId="{6879B414-0586-4CB7-94F0-F3F76D122699}" srcOrd="2" destOrd="0" presId="urn:microsoft.com/office/officeart/2018/2/layout/IconVerticalSolidList"/>
    <dgm:cxn modelId="{7F93FB30-0CB6-4574-AF36-75491724663F}" type="presParOf" srcId="{1961FA45-D3ED-4F3E-B429-ADE68D65632E}" destId="{AC6297DD-4459-43DD-A314-5F35A77D8381}" srcOrd="3" destOrd="0" presId="urn:microsoft.com/office/officeart/2018/2/layout/IconVerticalSolidList"/>
    <dgm:cxn modelId="{2E428294-EEC3-4E48-A9B6-4B8045B307F2}" type="presParOf" srcId="{8086EFE7-43DC-4078-B6FF-91D6B199FDFF}" destId="{29A54812-01CA-4173-8A29-B6CD1CF91DAC}" srcOrd="11" destOrd="0" presId="urn:microsoft.com/office/officeart/2018/2/layout/IconVerticalSolidList"/>
    <dgm:cxn modelId="{0AC4E24E-9410-471E-81EC-0E5EB3AA68C3}" type="presParOf" srcId="{8086EFE7-43DC-4078-B6FF-91D6B199FDFF}" destId="{36F4D877-944B-4554-A104-753968DE9442}" srcOrd="12" destOrd="0" presId="urn:microsoft.com/office/officeart/2018/2/layout/IconVerticalSolidList"/>
    <dgm:cxn modelId="{61C6B5B9-FD6C-44C2-A1BF-919B733CE98F}" type="presParOf" srcId="{36F4D877-944B-4554-A104-753968DE9442}" destId="{4C611AD1-FED7-4081-A10D-5C18788CF166}" srcOrd="0" destOrd="0" presId="urn:microsoft.com/office/officeart/2018/2/layout/IconVerticalSolidList"/>
    <dgm:cxn modelId="{AF6EA492-673A-4E70-9747-C23A15E60EEC}" type="presParOf" srcId="{36F4D877-944B-4554-A104-753968DE9442}" destId="{D9484755-61A4-401B-9DAE-0EFF694963F1}" srcOrd="1" destOrd="0" presId="urn:microsoft.com/office/officeart/2018/2/layout/IconVerticalSolidList"/>
    <dgm:cxn modelId="{1BC5BDAD-39B4-4822-AF92-6DA4558A4D2C}" type="presParOf" srcId="{36F4D877-944B-4554-A104-753968DE9442}" destId="{58DD6E81-DAAF-4C8B-908D-ECD774DEF9EF}" srcOrd="2" destOrd="0" presId="urn:microsoft.com/office/officeart/2018/2/layout/IconVerticalSolidList"/>
    <dgm:cxn modelId="{653D4C5F-8BC1-43BC-8676-8ECC2138177B}" type="presParOf" srcId="{36F4D877-944B-4554-A104-753968DE9442}" destId="{88B30DD8-6783-4FA1-A1F5-FA1F2097F2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0B863-1D1F-4564-BF51-4385413091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B03422-73FF-42DA-BC45-FC5F636AEB34}">
      <dgm:prSet/>
      <dgm:spPr/>
      <dgm:t>
        <a:bodyPr/>
        <a:lstStyle/>
        <a:p>
          <a:r>
            <a:rPr lang="en-US" b="0" i="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dirty="0"/>
        </a:p>
      </dgm:t>
    </dgm:pt>
    <dgm:pt modelId="{BF27454D-CB9C-48E4-9139-0A512E5E351C}" type="parTrans" cxnId="{E6D0383E-6C42-4DD2-8CBE-1CF8AE2E508B}">
      <dgm:prSet/>
      <dgm:spPr/>
      <dgm:t>
        <a:bodyPr/>
        <a:lstStyle/>
        <a:p>
          <a:endParaRPr lang="en-US"/>
        </a:p>
      </dgm:t>
    </dgm:pt>
    <dgm:pt modelId="{F829A4ED-E287-4227-A862-4F903B71806B}" type="sibTrans" cxnId="{E6D0383E-6C42-4DD2-8CBE-1CF8AE2E508B}">
      <dgm:prSet/>
      <dgm:spPr/>
      <dgm:t>
        <a:bodyPr/>
        <a:lstStyle/>
        <a:p>
          <a:endParaRPr lang="en-US"/>
        </a:p>
      </dgm:t>
    </dgm:pt>
    <dgm:pt modelId="{5037DEBF-74E8-402F-868D-395DDC30AB1D}">
      <dgm:prSet/>
      <dgm:spPr/>
      <dgm:t>
        <a:bodyPr/>
        <a:lstStyle/>
        <a:p>
          <a:r>
            <a:rPr lang="en-US" b="0" i="0" dirty="0"/>
            <a:t>Only 13% of clothing is eventually recycled. (Ellen </a:t>
          </a:r>
          <a:r>
            <a:rPr lang="en-US" b="0" i="0" dirty="0" err="1"/>
            <a:t>Macarthy</a:t>
          </a:r>
          <a:r>
            <a:rPr lang="en-US" b="0" i="0" dirty="0"/>
            <a:t> Foundation, 2017) About 35.7 million tons were wasted in 2018. (Municipal Solid Waste)</a:t>
          </a:r>
          <a:endParaRPr lang="en-US" dirty="0"/>
        </a:p>
      </dgm:t>
    </dgm:pt>
    <dgm:pt modelId="{ABFCE14D-3A05-4C54-81FA-40F42A4D4C60}" type="parTrans" cxnId="{AF05D3F8-7B46-4276-9E8A-B0D961161FF4}">
      <dgm:prSet/>
      <dgm:spPr/>
      <dgm:t>
        <a:bodyPr/>
        <a:lstStyle/>
        <a:p>
          <a:endParaRPr lang="en-US"/>
        </a:p>
      </dgm:t>
    </dgm:pt>
    <dgm:pt modelId="{F8F9A3CD-BFC8-4889-ABEA-897F1FDE5480}" type="sibTrans" cxnId="{AF05D3F8-7B46-4276-9E8A-B0D961161FF4}">
      <dgm:prSet/>
      <dgm:spPr/>
      <dgm:t>
        <a:bodyPr/>
        <a:lstStyle/>
        <a:p>
          <a:endParaRPr lang="en-US"/>
        </a:p>
      </dgm:t>
    </dgm:pt>
    <dgm:pt modelId="{23B6D029-B4E4-42A0-AA91-4462227FE769}">
      <dgm:prSet/>
      <dgm:spPr/>
      <dgm:t>
        <a:bodyPr/>
        <a:lstStyle/>
        <a:p>
          <a:r>
            <a:rPr lang="en-US" b="0" i="0" dirty="0"/>
            <a:t>Goal: to identify a relationship between economic events and the amount of textile waste produced by consumers in the United States. </a:t>
          </a:r>
          <a:endParaRPr lang="en-US" dirty="0"/>
        </a:p>
      </dgm:t>
    </dgm:pt>
    <dgm:pt modelId="{5A95D804-7364-4031-B1AF-F55ADFC2284A}" type="parTrans" cxnId="{AB1E793A-7D84-4873-999A-69CE59D76EBA}">
      <dgm:prSet/>
      <dgm:spPr/>
      <dgm:t>
        <a:bodyPr/>
        <a:lstStyle/>
        <a:p>
          <a:endParaRPr lang="en-US"/>
        </a:p>
      </dgm:t>
    </dgm:pt>
    <dgm:pt modelId="{29592C1D-0454-40B1-8BBD-86FB4D9E8508}" type="sibTrans" cxnId="{AB1E793A-7D84-4873-999A-69CE59D76EBA}">
      <dgm:prSet/>
      <dgm:spPr/>
      <dgm:t>
        <a:bodyPr/>
        <a:lstStyle/>
        <a:p>
          <a:endParaRPr lang="en-US"/>
        </a:p>
      </dgm:t>
    </dgm:pt>
    <dgm:pt modelId="{EFBD305B-78C0-4FC9-9C7B-548377E7306E}" type="pres">
      <dgm:prSet presAssocID="{4910B863-1D1F-4564-BF51-4385413091B6}" presName="root" presStyleCnt="0">
        <dgm:presLayoutVars>
          <dgm:dir/>
          <dgm:resizeHandles val="exact"/>
        </dgm:presLayoutVars>
      </dgm:prSet>
      <dgm:spPr/>
    </dgm:pt>
    <dgm:pt modelId="{F7B79C70-CE7B-4DA0-ACFB-9D48D5D33A12}" type="pres">
      <dgm:prSet presAssocID="{41B03422-73FF-42DA-BC45-FC5F636AEB34}" presName="compNode" presStyleCnt="0"/>
      <dgm:spPr/>
    </dgm:pt>
    <dgm:pt modelId="{58CAB010-CE80-492F-94A6-7218831DDE83}" type="pres">
      <dgm:prSet presAssocID="{41B03422-73FF-42DA-BC45-FC5F636AEB34}" presName="bgRect" presStyleLbl="bgShp" presStyleIdx="0" presStyleCnt="3"/>
      <dgm:spPr/>
    </dgm:pt>
    <dgm:pt modelId="{9A4A04C8-FC9B-4473-A073-9E25F4DA1D11}" type="pres">
      <dgm:prSet presAssocID="{41B03422-73FF-42DA-BC45-FC5F636AEB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A2D15C9-610E-459C-9E3B-485757D5422C}" type="pres">
      <dgm:prSet presAssocID="{41B03422-73FF-42DA-BC45-FC5F636AEB34}" presName="spaceRect" presStyleCnt="0"/>
      <dgm:spPr/>
    </dgm:pt>
    <dgm:pt modelId="{0FA59BF3-DD84-476F-AE97-A6BD0F920804}" type="pres">
      <dgm:prSet presAssocID="{41B03422-73FF-42DA-BC45-FC5F636AEB34}" presName="parTx" presStyleLbl="revTx" presStyleIdx="0" presStyleCnt="3">
        <dgm:presLayoutVars>
          <dgm:chMax val="0"/>
          <dgm:chPref val="0"/>
        </dgm:presLayoutVars>
      </dgm:prSet>
      <dgm:spPr/>
    </dgm:pt>
    <dgm:pt modelId="{08B82F8F-F1A1-45F6-A1A7-5B5B20C0B49A}" type="pres">
      <dgm:prSet presAssocID="{F829A4ED-E287-4227-A862-4F903B71806B}" presName="sibTrans" presStyleCnt="0"/>
      <dgm:spPr/>
    </dgm:pt>
    <dgm:pt modelId="{815191A5-B906-484F-BCD1-90548E680DA1}" type="pres">
      <dgm:prSet presAssocID="{5037DEBF-74E8-402F-868D-395DDC30AB1D}" presName="compNode" presStyleCnt="0"/>
      <dgm:spPr/>
    </dgm:pt>
    <dgm:pt modelId="{122B1725-5777-4997-B4DB-EF5510F39688}" type="pres">
      <dgm:prSet presAssocID="{5037DEBF-74E8-402F-868D-395DDC30AB1D}" presName="bgRect" presStyleLbl="bgShp" presStyleIdx="1" presStyleCnt="3"/>
      <dgm:spPr/>
    </dgm:pt>
    <dgm:pt modelId="{9C241F99-D132-4EFD-9D05-1C4E1EBA7099}" type="pres">
      <dgm:prSet presAssocID="{5037DEBF-74E8-402F-868D-395DDC30AB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995C108E-2AB1-4109-A5A7-F256083EF156}" type="pres">
      <dgm:prSet presAssocID="{5037DEBF-74E8-402F-868D-395DDC30AB1D}" presName="spaceRect" presStyleCnt="0"/>
      <dgm:spPr/>
    </dgm:pt>
    <dgm:pt modelId="{15DFA531-88FA-4ABB-8104-82CF33EA90FF}" type="pres">
      <dgm:prSet presAssocID="{5037DEBF-74E8-402F-868D-395DDC30AB1D}" presName="parTx" presStyleLbl="revTx" presStyleIdx="1" presStyleCnt="3">
        <dgm:presLayoutVars>
          <dgm:chMax val="0"/>
          <dgm:chPref val="0"/>
        </dgm:presLayoutVars>
      </dgm:prSet>
      <dgm:spPr/>
    </dgm:pt>
    <dgm:pt modelId="{F02574B6-539B-4CC5-8B42-BC4951E0EABF}" type="pres">
      <dgm:prSet presAssocID="{F8F9A3CD-BFC8-4889-ABEA-897F1FDE5480}" presName="sibTrans" presStyleCnt="0"/>
      <dgm:spPr/>
    </dgm:pt>
    <dgm:pt modelId="{104727CB-ECBA-4144-AA26-4741B715D1ED}" type="pres">
      <dgm:prSet presAssocID="{23B6D029-B4E4-42A0-AA91-4462227FE769}" presName="compNode" presStyleCnt="0"/>
      <dgm:spPr/>
    </dgm:pt>
    <dgm:pt modelId="{2365A2C4-A0C1-4E91-B7AF-471676DFD871}" type="pres">
      <dgm:prSet presAssocID="{23B6D029-B4E4-42A0-AA91-4462227FE769}" presName="bgRect" presStyleLbl="bgShp" presStyleIdx="2" presStyleCnt="3"/>
      <dgm:spPr/>
    </dgm:pt>
    <dgm:pt modelId="{15B59CA6-916E-4108-9DDE-6B683239D7D4}" type="pres">
      <dgm:prSet presAssocID="{23B6D029-B4E4-42A0-AA91-4462227FE7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EA925B3-075F-4F48-AC32-A43320365808}" type="pres">
      <dgm:prSet presAssocID="{23B6D029-B4E4-42A0-AA91-4462227FE769}" presName="spaceRect" presStyleCnt="0"/>
      <dgm:spPr/>
    </dgm:pt>
    <dgm:pt modelId="{F83012BD-D9A7-4FD5-AFE3-2558499C1396}" type="pres">
      <dgm:prSet presAssocID="{23B6D029-B4E4-42A0-AA91-4462227FE76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65E602-E2A4-4D4E-B07D-2679820EEF1C}" type="presOf" srcId="{5037DEBF-74E8-402F-868D-395DDC30AB1D}" destId="{15DFA531-88FA-4ABB-8104-82CF33EA90FF}" srcOrd="0" destOrd="0" presId="urn:microsoft.com/office/officeart/2018/2/layout/IconVerticalSolidList"/>
    <dgm:cxn modelId="{5F382E28-9607-4A49-A6A9-2B67CA4491CE}" type="presOf" srcId="{4910B863-1D1F-4564-BF51-4385413091B6}" destId="{EFBD305B-78C0-4FC9-9C7B-548377E7306E}" srcOrd="0" destOrd="0" presId="urn:microsoft.com/office/officeart/2018/2/layout/IconVerticalSolidList"/>
    <dgm:cxn modelId="{AB1E793A-7D84-4873-999A-69CE59D76EBA}" srcId="{4910B863-1D1F-4564-BF51-4385413091B6}" destId="{23B6D029-B4E4-42A0-AA91-4462227FE769}" srcOrd="2" destOrd="0" parTransId="{5A95D804-7364-4031-B1AF-F55ADFC2284A}" sibTransId="{29592C1D-0454-40B1-8BBD-86FB4D9E8508}"/>
    <dgm:cxn modelId="{E487F03C-F46F-4FD2-8468-29CA075E13E7}" type="presOf" srcId="{41B03422-73FF-42DA-BC45-FC5F636AEB34}" destId="{0FA59BF3-DD84-476F-AE97-A6BD0F920804}" srcOrd="0" destOrd="0" presId="urn:microsoft.com/office/officeart/2018/2/layout/IconVerticalSolidList"/>
    <dgm:cxn modelId="{E6D0383E-6C42-4DD2-8CBE-1CF8AE2E508B}" srcId="{4910B863-1D1F-4564-BF51-4385413091B6}" destId="{41B03422-73FF-42DA-BC45-FC5F636AEB34}" srcOrd="0" destOrd="0" parTransId="{BF27454D-CB9C-48E4-9139-0A512E5E351C}" sibTransId="{F829A4ED-E287-4227-A862-4F903B71806B}"/>
    <dgm:cxn modelId="{472FB2AD-9675-45B3-819C-F95529E38EE0}" type="presOf" srcId="{23B6D029-B4E4-42A0-AA91-4462227FE769}" destId="{F83012BD-D9A7-4FD5-AFE3-2558499C1396}" srcOrd="0" destOrd="0" presId="urn:microsoft.com/office/officeart/2018/2/layout/IconVerticalSolidList"/>
    <dgm:cxn modelId="{AF05D3F8-7B46-4276-9E8A-B0D961161FF4}" srcId="{4910B863-1D1F-4564-BF51-4385413091B6}" destId="{5037DEBF-74E8-402F-868D-395DDC30AB1D}" srcOrd="1" destOrd="0" parTransId="{ABFCE14D-3A05-4C54-81FA-40F42A4D4C60}" sibTransId="{F8F9A3CD-BFC8-4889-ABEA-897F1FDE5480}"/>
    <dgm:cxn modelId="{EC064B40-F026-4E6E-B9F8-C82F53FBC9CC}" type="presParOf" srcId="{EFBD305B-78C0-4FC9-9C7B-548377E7306E}" destId="{F7B79C70-CE7B-4DA0-ACFB-9D48D5D33A12}" srcOrd="0" destOrd="0" presId="urn:microsoft.com/office/officeart/2018/2/layout/IconVerticalSolidList"/>
    <dgm:cxn modelId="{E98ABB7C-5584-4097-9F54-089C9D1A97BE}" type="presParOf" srcId="{F7B79C70-CE7B-4DA0-ACFB-9D48D5D33A12}" destId="{58CAB010-CE80-492F-94A6-7218831DDE83}" srcOrd="0" destOrd="0" presId="urn:microsoft.com/office/officeart/2018/2/layout/IconVerticalSolidList"/>
    <dgm:cxn modelId="{DCAE68E5-4997-4A26-821B-FFC34CCA3843}" type="presParOf" srcId="{F7B79C70-CE7B-4DA0-ACFB-9D48D5D33A12}" destId="{9A4A04C8-FC9B-4473-A073-9E25F4DA1D11}" srcOrd="1" destOrd="0" presId="urn:microsoft.com/office/officeart/2018/2/layout/IconVerticalSolidList"/>
    <dgm:cxn modelId="{8423A5D8-12C4-4DD8-8644-838DD797FD94}" type="presParOf" srcId="{F7B79C70-CE7B-4DA0-ACFB-9D48D5D33A12}" destId="{9A2D15C9-610E-459C-9E3B-485757D5422C}" srcOrd="2" destOrd="0" presId="urn:microsoft.com/office/officeart/2018/2/layout/IconVerticalSolidList"/>
    <dgm:cxn modelId="{9467AF22-5BF6-40AD-916E-2410728C8B23}" type="presParOf" srcId="{F7B79C70-CE7B-4DA0-ACFB-9D48D5D33A12}" destId="{0FA59BF3-DD84-476F-AE97-A6BD0F920804}" srcOrd="3" destOrd="0" presId="urn:microsoft.com/office/officeart/2018/2/layout/IconVerticalSolidList"/>
    <dgm:cxn modelId="{1FAB7015-1D51-4761-A250-2741289171B9}" type="presParOf" srcId="{EFBD305B-78C0-4FC9-9C7B-548377E7306E}" destId="{08B82F8F-F1A1-45F6-A1A7-5B5B20C0B49A}" srcOrd="1" destOrd="0" presId="urn:microsoft.com/office/officeart/2018/2/layout/IconVerticalSolidList"/>
    <dgm:cxn modelId="{74D402BE-79C1-44C9-8FE4-B7834FA8FCE9}" type="presParOf" srcId="{EFBD305B-78C0-4FC9-9C7B-548377E7306E}" destId="{815191A5-B906-484F-BCD1-90548E680DA1}" srcOrd="2" destOrd="0" presId="urn:microsoft.com/office/officeart/2018/2/layout/IconVerticalSolidList"/>
    <dgm:cxn modelId="{B632DED1-42ED-42B6-87F0-3B01B8C5D9D1}" type="presParOf" srcId="{815191A5-B906-484F-BCD1-90548E680DA1}" destId="{122B1725-5777-4997-B4DB-EF5510F39688}" srcOrd="0" destOrd="0" presId="urn:microsoft.com/office/officeart/2018/2/layout/IconVerticalSolidList"/>
    <dgm:cxn modelId="{4A37C9B3-8E98-4CD5-9278-A0DCB815BA05}" type="presParOf" srcId="{815191A5-B906-484F-BCD1-90548E680DA1}" destId="{9C241F99-D132-4EFD-9D05-1C4E1EBA7099}" srcOrd="1" destOrd="0" presId="urn:microsoft.com/office/officeart/2018/2/layout/IconVerticalSolidList"/>
    <dgm:cxn modelId="{0936A1DD-869C-46F2-BBFA-FABFFD756823}" type="presParOf" srcId="{815191A5-B906-484F-BCD1-90548E680DA1}" destId="{995C108E-2AB1-4109-A5A7-F256083EF156}" srcOrd="2" destOrd="0" presId="urn:microsoft.com/office/officeart/2018/2/layout/IconVerticalSolidList"/>
    <dgm:cxn modelId="{CEA06608-486D-499C-8225-DA7A232C8EFA}" type="presParOf" srcId="{815191A5-B906-484F-BCD1-90548E680DA1}" destId="{15DFA531-88FA-4ABB-8104-82CF33EA90FF}" srcOrd="3" destOrd="0" presId="urn:microsoft.com/office/officeart/2018/2/layout/IconVerticalSolidList"/>
    <dgm:cxn modelId="{7FB23A32-BF02-472D-ACA4-7795EA6DFE18}" type="presParOf" srcId="{EFBD305B-78C0-4FC9-9C7B-548377E7306E}" destId="{F02574B6-539B-4CC5-8B42-BC4951E0EABF}" srcOrd="3" destOrd="0" presId="urn:microsoft.com/office/officeart/2018/2/layout/IconVerticalSolidList"/>
    <dgm:cxn modelId="{6280BC43-388E-4186-A21F-F62C66A27B25}" type="presParOf" srcId="{EFBD305B-78C0-4FC9-9C7B-548377E7306E}" destId="{104727CB-ECBA-4144-AA26-4741B715D1ED}" srcOrd="4" destOrd="0" presId="urn:microsoft.com/office/officeart/2018/2/layout/IconVerticalSolidList"/>
    <dgm:cxn modelId="{96278DB6-9D71-4BE4-92A2-3DE441714C28}" type="presParOf" srcId="{104727CB-ECBA-4144-AA26-4741B715D1ED}" destId="{2365A2C4-A0C1-4E91-B7AF-471676DFD871}" srcOrd="0" destOrd="0" presId="urn:microsoft.com/office/officeart/2018/2/layout/IconVerticalSolidList"/>
    <dgm:cxn modelId="{7E916966-A016-4608-A24B-4C05D4A4FA1B}" type="presParOf" srcId="{104727CB-ECBA-4144-AA26-4741B715D1ED}" destId="{15B59CA6-916E-4108-9DDE-6B683239D7D4}" srcOrd="1" destOrd="0" presId="urn:microsoft.com/office/officeart/2018/2/layout/IconVerticalSolidList"/>
    <dgm:cxn modelId="{2910E7D7-6748-4303-A4B4-64440AA4015A}" type="presParOf" srcId="{104727CB-ECBA-4144-AA26-4741B715D1ED}" destId="{7EA925B3-075F-4F48-AC32-A43320365808}" srcOrd="2" destOrd="0" presId="urn:microsoft.com/office/officeart/2018/2/layout/IconVerticalSolidList"/>
    <dgm:cxn modelId="{CC359285-2774-42DB-B25E-29544A659C1F}" type="presParOf" srcId="{104727CB-ECBA-4144-AA26-4741B715D1ED}" destId="{F83012BD-D9A7-4FD5-AFE3-2558499C1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FDB45-1CD9-47F6-BFA6-6633F8065D5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F18C63-2537-4444-B16F-D56736359BFA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US GDP from 1950 to Q3 2023 from fred.stlouis.gov</a:t>
          </a:r>
          <a:endParaRPr lang="en-US" dirty="0">
            <a:solidFill>
              <a:schemeClr val="tx1"/>
            </a:solidFill>
          </a:endParaRPr>
        </a:p>
      </dgm:t>
    </dgm:pt>
    <dgm:pt modelId="{6DB430B1-CC70-460B-9459-5DF88D5C21EC}" type="parTrans" cxnId="{50FCD6FE-6A53-4AF0-ADD9-EB4190B17456}">
      <dgm:prSet/>
      <dgm:spPr/>
      <dgm:t>
        <a:bodyPr/>
        <a:lstStyle/>
        <a:p>
          <a:endParaRPr lang="en-US"/>
        </a:p>
      </dgm:t>
    </dgm:pt>
    <dgm:pt modelId="{1AFDF638-CAD1-4EBF-9F09-F30B27BD3AF1}" type="sibTrans" cxnId="{50FCD6FE-6A53-4AF0-ADD9-EB4190B17456}">
      <dgm:prSet/>
      <dgm:spPr/>
      <dgm:t>
        <a:bodyPr/>
        <a:lstStyle/>
        <a:p>
          <a:endParaRPr lang="en-US"/>
        </a:p>
      </dgm:t>
    </dgm:pt>
    <dgm:pt modelId="{546EBF30-65BE-4733-A0EE-9E05CDEF177B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dirty="0">
            <a:solidFill>
              <a:schemeClr val="tx1"/>
            </a:solidFill>
          </a:endParaRPr>
        </a:p>
      </dgm:t>
    </dgm:pt>
    <dgm:pt modelId="{7956EE32-243A-441D-9E5F-03AE89E98DD4}" type="parTrans" cxnId="{759D1AA5-37F6-4E5F-ABB1-4F7CDF711A14}">
      <dgm:prSet/>
      <dgm:spPr/>
      <dgm:t>
        <a:bodyPr/>
        <a:lstStyle/>
        <a:p>
          <a:endParaRPr lang="en-US"/>
        </a:p>
      </dgm:t>
    </dgm:pt>
    <dgm:pt modelId="{E52A834A-7CC5-4374-8853-63CBEC675F04}" type="sibTrans" cxnId="{759D1AA5-37F6-4E5F-ABB1-4F7CDF711A14}">
      <dgm:prSet/>
      <dgm:spPr/>
      <dgm:t>
        <a:bodyPr/>
        <a:lstStyle/>
        <a:p>
          <a:endParaRPr lang="en-US"/>
        </a:p>
      </dgm:t>
    </dgm:pt>
    <dgm:pt modelId="{F5F11052-4005-4889-83C7-C93CD7A6A727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dirty="0">
            <a:solidFill>
              <a:schemeClr val="tx1"/>
            </a:solidFill>
          </a:endParaRPr>
        </a:p>
      </dgm:t>
    </dgm:pt>
    <dgm:pt modelId="{C4B244F0-9CA7-47C5-8CC8-C675049195E3}" type="parTrans" cxnId="{E59D9169-C55D-4E12-A13D-156D31503C4C}">
      <dgm:prSet/>
      <dgm:spPr/>
      <dgm:t>
        <a:bodyPr/>
        <a:lstStyle/>
        <a:p>
          <a:endParaRPr lang="en-US"/>
        </a:p>
      </dgm:t>
    </dgm:pt>
    <dgm:pt modelId="{FC20BF97-99B8-4ECF-9E87-C86838F9C7C8}" type="sibTrans" cxnId="{E59D9169-C55D-4E12-A13D-156D31503C4C}">
      <dgm:prSet/>
      <dgm:spPr/>
      <dgm:t>
        <a:bodyPr/>
        <a:lstStyle/>
        <a:p>
          <a:endParaRPr lang="en-US"/>
        </a:p>
      </dgm:t>
    </dgm:pt>
    <dgm:pt modelId="{900DD17F-6D6E-4DE1-B486-B882EE358E4D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dirty="0">
            <a:solidFill>
              <a:schemeClr val="tx1"/>
            </a:solidFill>
          </a:endParaRPr>
        </a:p>
      </dgm:t>
    </dgm:pt>
    <dgm:pt modelId="{74084185-10E7-4477-8E88-9195FCFF05CB}" type="parTrans" cxnId="{4CFFB11D-BF66-4362-8A16-EE848143136C}">
      <dgm:prSet/>
      <dgm:spPr/>
      <dgm:t>
        <a:bodyPr/>
        <a:lstStyle/>
        <a:p>
          <a:endParaRPr lang="en-US"/>
        </a:p>
      </dgm:t>
    </dgm:pt>
    <dgm:pt modelId="{8FD8EA63-C13C-4670-B4A5-0AC3B437F210}" type="sibTrans" cxnId="{4CFFB11D-BF66-4362-8A16-EE848143136C}">
      <dgm:prSet/>
      <dgm:spPr/>
      <dgm:t>
        <a:bodyPr/>
        <a:lstStyle/>
        <a:p>
          <a:endParaRPr lang="en-US"/>
        </a:p>
      </dgm:t>
    </dgm:pt>
    <dgm:pt modelId="{8C6042E5-4AC7-45E4-9A1D-D64A568DF9CC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Municipal solid textile waste including data from 1960 – 2018</a:t>
          </a:r>
          <a:endParaRPr lang="en-US" dirty="0">
            <a:solidFill>
              <a:schemeClr val="tx1"/>
            </a:solidFill>
          </a:endParaRPr>
        </a:p>
      </dgm:t>
    </dgm:pt>
    <dgm:pt modelId="{59D3DB1D-06B1-4CE2-B5C0-A79655A90C45}" type="parTrans" cxnId="{6B65E3EF-A4AD-4416-9337-2E2DBB06BF7F}">
      <dgm:prSet/>
      <dgm:spPr/>
      <dgm:t>
        <a:bodyPr/>
        <a:lstStyle/>
        <a:p>
          <a:endParaRPr lang="en-US"/>
        </a:p>
      </dgm:t>
    </dgm:pt>
    <dgm:pt modelId="{FB8693BC-0014-4BD2-A467-79E82C24C9F2}" type="sibTrans" cxnId="{6B65E3EF-A4AD-4416-9337-2E2DBB06BF7F}">
      <dgm:prSet/>
      <dgm:spPr/>
      <dgm:t>
        <a:bodyPr/>
        <a:lstStyle/>
        <a:p>
          <a:endParaRPr lang="en-US"/>
        </a:p>
      </dgm:t>
    </dgm:pt>
    <dgm:pt modelId="{69A5B663-9BCA-43EE-A904-D23A59329B43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US Recession data from 1854-2023</a:t>
          </a:r>
          <a:endParaRPr lang="en-US" dirty="0">
            <a:solidFill>
              <a:schemeClr val="tx1"/>
            </a:solidFill>
          </a:endParaRPr>
        </a:p>
      </dgm:t>
    </dgm:pt>
    <dgm:pt modelId="{493C3F56-1A5F-4089-8F72-B8CD80E43FF6}" type="parTrans" cxnId="{24704600-054A-458A-A805-3DB54C93C3E2}">
      <dgm:prSet/>
      <dgm:spPr/>
      <dgm:t>
        <a:bodyPr/>
        <a:lstStyle/>
        <a:p>
          <a:endParaRPr lang="en-US"/>
        </a:p>
      </dgm:t>
    </dgm:pt>
    <dgm:pt modelId="{B621EFF0-BC9B-4509-8B03-1B8A1C7224B1}" type="sibTrans" cxnId="{24704600-054A-458A-A805-3DB54C93C3E2}">
      <dgm:prSet/>
      <dgm:spPr/>
      <dgm:t>
        <a:bodyPr/>
        <a:lstStyle/>
        <a:p>
          <a:endParaRPr lang="en-US"/>
        </a:p>
      </dgm:t>
    </dgm:pt>
    <dgm:pt modelId="{6BB5ACCB-3789-4ABE-9E18-2B6C54AD25EF}" type="pres">
      <dgm:prSet presAssocID="{BB6FDB45-1CD9-47F6-BFA6-6633F8065D57}" presName="diagram" presStyleCnt="0">
        <dgm:presLayoutVars>
          <dgm:dir/>
          <dgm:resizeHandles val="exact"/>
        </dgm:presLayoutVars>
      </dgm:prSet>
      <dgm:spPr/>
    </dgm:pt>
    <dgm:pt modelId="{36669F08-6321-49E2-ADC4-6131C9EE5BEA}" type="pres">
      <dgm:prSet presAssocID="{69F18C63-2537-4444-B16F-D56736359BFA}" presName="node" presStyleLbl="node1" presStyleIdx="0" presStyleCnt="6">
        <dgm:presLayoutVars>
          <dgm:bulletEnabled val="1"/>
        </dgm:presLayoutVars>
      </dgm:prSet>
      <dgm:spPr/>
    </dgm:pt>
    <dgm:pt modelId="{AC69F8C6-BDFB-4E02-B23C-03D37D8B8A0A}" type="pres">
      <dgm:prSet presAssocID="{1AFDF638-CAD1-4EBF-9F09-F30B27BD3AF1}" presName="sibTrans" presStyleCnt="0"/>
      <dgm:spPr/>
    </dgm:pt>
    <dgm:pt modelId="{2ADE15DE-601F-410A-AAB1-58BD488F5E00}" type="pres">
      <dgm:prSet presAssocID="{546EBF30-65BE-4733-A0EE-9E05CDEF177B}" presName="node" presStyleLbl="node1" presStyleIdx="1" presStyleCnt="6">
        <dgm:presLayoutVars>
          <dgm:bulletEnabled val="1"/>
        </dgm:presLayoutVars>
      </dgm:prSet>
      <dgm:spPr/>
    </dgm:pt>
    <dgm:pt modelId="{BE905CD4-FE80-47F6-979B-62B9A22F3A94}" type="pres">
      <dgm:prSet presAssocID="{E52A834A-7CC5-4374-8853-63CBEC675F04}" presName="sibTrans" presStyleCnt="0"/>
      <dgm:spPr/>
    </dgm:pt>
    <dgm:pt modelId="{4955FA48-9FB0-4288-9A05-FAEAF274DB5F}" type="pres">
      <dgm:prSet presAssocID="{F5F11052-4005-4889-83C7-C93CD7A6A727}" presName="node" presStyleLbl="node1" presStyleIdx="2" presStyleCnt="6">
        <dgm:presLayoutVars>
          <dgm:bulletEnabled val="1"/>
        </dgm:presLayoutVars>
      </dgm:prSet>
      <dgm:spPr/>
    </dgm:pt>
    <dgm:pt modelId="{2148DD0C-4B34-4D62-B0BD-3E02D38E5669}" type="pres">
      <dgm:prSet presAssocID="{FC20BF97-99B8-4ECF-9E87-C86838F9C7C8}" presName="sibTrans" presStyleCnt="0"/>
      <dgm:spPr/>
    </dgm:pt>
    <dgm:pt modelId="{11F2C3A2-838C-4263-80B8-B7E959B6B795}" type="pres">
      <dgm:prSet presAssocID="{900DD17F-6D6E-4DE1-B486-B882EE358E4D}" presName="node" presStyleLbl="node1" presStyleIdx="3" presStyleCnt="6">
        <dgm:presLayoutVars>
          <dgm:bulletEnabled val="1"/>
        </dgm:presLayoutVars>
      </dgm:prSet>
      <dgm:spPr/>
    </dgm:pt>
    <dgm:pt modelId="{3D8462D1-0AA1-4B2A-88AB-7F085F5D4E27}" type="pres">
      <dgm:prSet presAssocID="{8FD8EA63-C13C-4670-B4A5-0AC3B437F210}" presName="sibTrans" presStyleCnt="0"/>
      <dgm:spPr/>
    </dgm:pt>
    <dgm:pt modelId="{3E13739A-B4F4-456B-B478-5062972E11B1}" type="pres">
      <dgm:prSet presAssocID="{8C6042E5-4AC7-45E4-9A1D-D64A568DF9CC}" presName="node" presStyleLbl="node1" presStyleIdx="4" presStyleCnt="6">
        <dgm:presLayoutVars>
          <dgm:bulletEnabled val="1"/>
        </dgm:presLayoutVars>
      </dgm:prSet>
      <dgm:spPr/>
    </dgm:pt>
    <dgm:pt modelId="{5FCD5701-4ABF-488B-A88A-AC8ACD506E43}" type="pres">
      <dgm:prSet presAssocID="{FB8693BC-0014-4BD2-A467-79E82C24C9F2}" presName="sibTrans" presStyleCnt="0"/>
      <dgm:spPr/>
    </dgm:pt>
    <dgm:pt modelId="{96FDB789-0442-4CCD-93F5-293150CFFF44}" type="pres">
      <dgm:prSet presAssocID="{69A5B663-9BCA-43EE-A904-D23A59329B43}" presName="node" presStyleLbl="node1" presStyleIdx="5" presStyleCnt="6">
        <dgm:presLayoutVars>
          <dgm:bulletEnabled val="1"/>
        </dgm:presLayoutVars>
      </dgm:prSet>
      <dgm:spPr/>
    </dgm:pt>
  </dgm:ptLst>
  <dgm:cxnLst>
    <dgm:cxn modelId="{24704600-054A-458A-A805-3DB54C93C3E2}" srcId="{BB6FDB45-1CD9-47F6-BFA6-6633F8065D57}" destId="{69A5B663-9BCA-43EE-A904-D23A59329B43}" srcOrd="5" destOrd="0" parTransId="{493C3F56-1A5F-4089-8F72-B8CD80E43FF6}" sibTransId="{B621EFF0-BC9B-4509-8B03-1B8A1C7224B1}"/>
    <dgm:cxn modelId="{6B2CA00E-6C1C-4777-9453-8FB9BD75CC61}" type="presOf" srcId="{69F18C63-2537-4444-B16F-D56736359BFA}" destId="{36669F08-6321-49E2-ADC4-6131C9EE5BEA}" srcOrd="0" destOrd="0" presId="urn:microsoft.com/office/officeart/2005/8/layout/default"/>
    <dgm:cxn modelId="{4CFFB11D-BF66-4362-8A16-EE848143136C}" srcId="{BB6FDB45-1CD9-47F6-BFA6-6633F8065D57}" destId="{900DD17F-6D6E-4DE1-B486-B882EE358E4D}" srcOrd="3" destOrd="0" parTransId="{74084185-10E7-4477-8E88-9195FCFF05CB}" sibTransId="{8FD8EA63-C13C-4670-B4A5-0AC3B437F210}"/>
    <dgm:cxn modelId="{E59D9169-C55D-4E12-A13D-156D31503C4C}" srcId="{BB6FDB45-1CD9-47F6-BFA6-6633F8065D57}" destId="{F5F11052-4005-4889-83C7-C93CD7A6A727}" srcOrd="2" destOrd="0" parTransId="{C4B244F0-9CA7-47C5-8CC8-C675049195E3}" sibTransId="{FC20BF97-99B8-4ECF-9E87-C86838F9C7C8}"/>
    <dgm:cxn modelId="{157F2C6C-BA16-4AD7-AB5C-5E7D97F20D59}" type="presOf" srcId="{900DD17F-6D6E-4DE1-B486-B882EE358E4D}" destId="{11F2C3A2-838C-4263-80B8-B7E959B6B795}" srcOrd="0" destOrd="0" presId="urn:microsoft.com/office/officeart/2005/8/layout/default"/>
    <dgm:cxn modelId="{56F01492-5B35-49C8-B08D-8FE88028128D}" type="presOf" srcId="{8C6042E5-4AC7-45E4-9A1D-D64A568DF9CC}" destId="{3E13739A-B4F4-456B-B478-5062972E11B1}" srcOrd="0" destOrd="0" presId="urn:microsoft.com/office/officeart/2005/8/layout/default"/>
    <dgm:cxn modelId="{759D1AA5-37F6-4E5F-ABB1-4F7CDF711A14}" srcId="{BB6FDB45-1CD9-47F6-BFA6-6633F8065D57}" destId="{546EBF30-65BE-4733-A0EE-9E05CDEF177B}" srcOrd="1" destOrd="0" parTransId="{7956EE32-243A-441D-9E5F-03AE89E98DD4}" sibTransId="{E52A834A-7CC5-4374-8853-63CBEC675F04}"/>
    <dgm:cxn modelId="{96A4B9A5-C8E8-4ADB-91FF-9A223FA94FAF}" type="presOf" srcId="{69A5B663-9BCA-43EE-A904-D23A59329B43}" destId="{96FDB789-0442-4CCD-93F5-293150CFFF44}" srcOrd="0" destOrd="0" presId="urn:microsoft.com/office/officeart/2005/8/layout/default"/>
    <dgm:cxn modelId="{5C7F51A6-6DD0-4162-A4A9-397B78C8472E}" type="presOf" srcId="{F5F11052-4005-4889-83C7-C93CD7A6A727}" destId="{4955FA48-9FB0-4288-9A05-FAEAF274DB5F}" srcOrd="0" destOrd="0" presId="urn:microsoft.com/office/officeart/2005/8/layout/default"/>
    <dgm:cxn modelId="{97ADDDEC-B093-4A3C-BF03-7D9C098D1CCA}" type="presOf" srcId="{BB6FDB45-1CD9-47F6-BFA6-6633F8065D57}" destId="{6BB5ACCB-3789-4ABE-9E18-2B6C54AD25EF}" srcOrd="0" destOrd="0" presId="urn:microsoft.com/office/officeart/2005/8/layout/default"/>
    <dgm:cxn modelId="{6B65E3EF-A4AD-4416-9337-2E2DBB06BF7F}" srcId="{BB6FDB45-1CD9-47F6-BFA6-6633F8065D57}" destId="{8C6042E5-4AC7-45E4-9A1D-D64A568DF9CC}" srcOrd="4" destOrd="0" parTransId="{59D3DB1D-06B1-4CE2-B5C0-A79655A90C45}" sibTransId="{FB8693BC-0014-4BD2-A467-79E82C24C9F2}"/>
    <dgm:cxn modelId="{39D92CFB-D8DD-465D-98DD-587D0EA6DEB6}" type="presOf" srcId="{546EBF30-65BE-4733-A0EE-9E05CDEF177B}" destId="{2ADE15DE-601F-410A-AAB1-58BD488F5E00}" srcOrd="0" destOrd="0" presId="urn:microsoft.com/office/officeart/2005/8/layout/default"/>
    <dgm:cxn modelId="{50FCD6FE-6A53-4AF0-ADD9-EB4190B17456}" srcId="{BB6FDB45-1CD9-47F6-BFA6-6633F8065D57}" destId="{69F18C63-2537-4444-B16F-D56736359BFA}" srcOrd="0" destOrd="0" parTransId="{6DB430B1-CC70-460B-9459-5DF88D5C21EC}" sibTransId="{1AFDF638-CAD1-4EBF-9F09-F30B27BD3AF1}"/>
    <dgm:cxn modelId="{29A65F02-C3EF-413F-8439-8DA08CC19096}" type="presParOf" srcId="{6BB5ACCB-3789-4ABE-9E18-2B6C54AD25EF}" destId="{36669F08-6321-49E2-ADC4-6131C9EE5BEA}" srcOrd="0" destOrd="0" presId="urn:microsoft.com/office/officeart/2005/8/layout/default"/>
    <dgm:cxn modelId="{4E64E431-F8AE-4482-A020-AD52711A77A6}" type="presParOf" srcId="{6BB5ACCB-3789-4ABE-9E18-2B6C54AD25EF}" destId="{AC69F8C6-BDFB-4E02-B23C-03D37D8B8A0A}" srcOrd="1" destOrd="0" presId="urn:microsoft.com/office/officeart/2005/8/layout/default"/>
    <dgm:cxn modelId="{D4D54AC7-03A8-4241-A693-95D011FEB2E5}" type="presParOf" srcId="{6BB5ACCB-3789-4ABE-9E18-2B6C54AD25EF}" destId="{2ADE15DE-601F-410A-AAB1-58BD488F5E00}" srcOrd="2" destOrd="0" presId="urn:microsoft.com/office/officeart/2005/8/layout/default"/>
    <dgm:cxn modelId="{25B1BEF5-011B-460A-8B69-686228FD11AB}" type="presParOf" srcId="{6BB5ACCB-3789-4ABE-9E18-2B6C54AD25EF}" destId="{BE905CD4-FE80-47F6-979B-62B9A22F3A94}" srcOrd="3" destOrd="0" presId="urn:microsoft.com/office/officeart/2005/8/layout/default"/>
    <dgm:cxn modelId="{AAA37F6D-1782-4BD8-B729-77FFA1859CCF}" type="presParOf" srcId="{6BB5ACCB-3789-4ABE-9E18-2B6C54AD25EF}" destId="{4955FA48-9FB0-4288-9A05-FAEAF274DB5F}" srcOrd="4" destOrd="0" presId="urn:microsoft.com/office/officeart/2005/8/layout/default"/>
    <dgm:cxn modelId="{4D230203-AEE0-4014-9A29-94D3C43F7480}" type="presParOf" srcId="{6BB5ACCB-3789-4ABE-9E18-2B6C54AD25EF}" destId="{2148DD0C-4B34-4D62-B0BD-3E02D38E5669}" srcOrd="5" destOrd="0" presId="urn:microsoft.com/office/officeart/2005/8/layout/default"/>
    <dgm:cxn modelId="{06CD597F-8566-48B7-A162-968C512C8167}" type="presParOf" srcId="{6BB5ACCB-3789-4ABE-9E18-2B6C54AD25EF}" destId="{11F2C3A2-838C-4263-80B8-B7E959B6B795}" srcOrd="6" destOrd="0" presId="urn:microsoft.com/office/officeart/2005/8/layout/default"/>
    <dgm:cxn modelId="{4A26BD2C-16AA-4976-B3E8-A4A589561F5D}" type="presParOf" srcId="{6BB5ACCB-3789-4ABE-9E18-2B6C54AD25EF}" destId="{3D8462D1-0AA1-4B2A-88AB-7F085F5D4E27}" srcOrd="7" destOrd="0" presId="urn:microsoft.com/office/officeart/2005/8/layout/default"/>
    <dgm:cxn modelId="{C2CF9E6B-155D-49E0-BEDB-1D8129AB3663}" type="presParOf" srcId="{6BB5ACCB-3789-4ABE-9E18-2B6C54AD25EF}" destId="{3E13739A-B4F4-456B-B478-5062972E11B1}" srcOrd="8" destOrd="0" presId="urn:microsoft.com/office/officeart/2005/8/layout/default"/>
    <dgm:cxn modelId="{58509DE0-2E70-44D4-B369-6D9F12030D07}" type="presParOf" srcId="{6BB5ACCB-3789-4ABE-9E18-2B6C54AD25EF}" destId="{5FCD5701-4ABF-488B-A88A-AC8ACD506E43}" srcOrd="9" destOrd="0" presId="urn:microsoft.com/office/officeart/2005/8/layout/default"/>
    <dgm:cxn modelId="{BA7DF90B-8FE0-4DA4-B4FC-3C94025621C6}" type="presParOf" srcId="{6BB5ACCB-3789-4ABE-9E18-2B6C54AD25EF}" destId="{96FDB789-0442-4CCD-93F5-293150CFFF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6670B-B84C-4649-93A5-E8E5F448AFE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2D105-4717-4AC2-AAD4-ACB73994FFAB}">
      <dgm:prSet/>
      <dgm:spPr/>
      <dgm:t>
        <a:bodyPr/>
        <a:lstStyle/>
        <a:p>
          <a:r>
            <a:rPr lang="en-US" dirty="0"/>
            <a:t>Seven regression models</a:t>
          </a:r>
        </a:p>
      </dgm:t>
    </dgm:pt>
    <dgm:pt modelId="{20C0576A-4494-47F2-B31E-9CD7BE4CF8AC}" type="parTrans" cxnId="{51E1BE1E-FEB2-498F-8849-D45454AE2226}">
      <dgm:prSet/>
      <dgm:spPr/>
      <dgm:t>
        <a:bodyPr/>
        <a:lstStyle/>
        <a:p>
          <a:endParaRPr lang="en-US"/>
        </a:p>
      </dgm:t>
    </dgm:pt>
    <dgm:pt modelId="{29D19AB6-D08B-4601-AAC5-2B182F200129}" type="sibTrans" cxnId="{51E1BE1E-FEB2-498F-8849-D45454AE2226}">
      <dgm:prSet/>
      <dgm:spPr/>
      <dgm:t>
        <a:bodyPr/>
        <a:lstStyle/>
        <a:p>
          <a:endParaRPr lang="en-US"/>
        </a:p>
      </dgm:t>
    </dgm:pt>
    <dgm:pt modelId="{C701CCF1-79CA-4FC4-8F6E-6F02A2BB6D6A}">
      <dgm:prSet/>
      <dgm:spPr/>
      <dgm:t>
        <a:bodyPr/>
        <a:lstStyle/>
        <a:p>
          <a:r>
            <a:rPr lang="en-US" dirty="0"/>
            <a:t>Multiple Linear Regression</a:t>
          </a:r>
        </a:p>
      </dgm:t>
    </dgm:pt>
    <dgm:pt modelId="{83F0ED06-B7BE-4ECD-B0F4-A04D601C96B0}" type="parTrans" cxnId="{ED55C6D0-EF1D-4C53-AA0F-3DC5595CF999}">
      <dgm:prSet/>
      <dgm:spPr/>
      <dgm:t>
        <a:bodyPr/>
        <a:lstStyle/>
        <a:p>
          <a:endParaRPr lang="en-US"/>
        </a:p>
      </dgm:t>
    </dgm:pt>
    <dgm:pt modelId="{15EC95CB-9552-46A4-A478-EE826A0D3D11}" type="sibTrans" cxnId="{ED55C6D0-EF1D-4C53-AA0F-3DC5595CF999}">
      <dgm:prSet/>
      <dgm:spPr/>
      <dgm:t>
        <a:bodyPr/>
        <a:lstStyle/>
        <a:p>
          <a:endParaRPr lang="en-US"/>
        </a:p>
      </dgm:t>
    </dgm:pt>
    <dgm:pt modelId="{47BDD2FD-5EF4-48C0-936C-83DF7C68B9C2}">
      <dgm:prSet/>
      <dgm:spPr/>
      <dgm:t>
        <a:bodyPr/>
        <a:lstStyle/>
        <a:p>
          <a:r>
            <a:rPr lang="en-US" dirty="0"/>
            <a:t>Decision Tree Regression</a:t>
          </a:r>
        </a:p>
      </dgm:t>
    </dgm:pt>
    <dgm:pt modelId="{E2073671-9522-4FF2-974D-C7762C18963C}" type="parTrans" cxnId="{A81BF955-39D4-4F85-A678-A62CE217014C}">
      <dgm:prSet/>
      <dgm:spPr/>
      <dgm:t>
        <a:bodyPr/>
        <a:lstStyle/>
        <a:p>
          <a:endParaRPr lang="en-US"/>
        </a:p>
      </dgm:t>
    </dgm:pt>
    <dgm:pt modelId="{5059E2C5-4660-4185-8CCB-79D52F1D6982}" type="sibTrans" cxnId="{A81BF955-39D4-4F85-A678-A62CE217014C}">
      <dgm:prSet/>
      <dgm:spPr/>
      <dgm:t>
        <a:bodyPr/>
        <a:lstStyle/>
        <a:p>
          <a:endParaRPr lang="en-US"/>
        </a:p>
      </dgm:t>
    </dgm:pt>
    <dgm:pt modelId="{1594A7E7-48BD-43AB-B5DF-B48E0C34FFF6}">
      <dgm:prSet/>
      <dgm:spPr/>
      <dgm:t>
        <a:bodyPr/>
        <a:lstStyle/>
        <a:p>
          <a:r>
            <a:rPr lang="en-US" dirty="0"/>
            <a:t>Random Forest Regression</a:t>
          </a:r>
        </a:p>
      </dgm:t>
    </dgm:pt>
    <dgm:pt modelId="{162A6BF0-49CC-40FE-826F-A1D57052F77B}" type="parTrans" cxnId="{22223348-36AE-42EA-B2E2-E7F8C68C4C33}">
      <dgm:prSet/>
      <dgm:spPr/>
      <dgm:t>
        <a:bodyPr/>
        <a:lstStyle/>
        <a:p>
          <a:endParaRPr lang="en-US"/>
        </a:p>
      </dgm:t>
    </dgm:pt>
    <dgm:pt modelId="{D06E471C-81A7-4F9D-8F37-245D389680B9}" type="sibTrans" cxnId="{22223348-36AE-42EA-B2E2-E7F8C68C4C33}">
      <dgm:prSet/>
      <dgm:spPr/>
      <dgm:t>
        <a:bodyPr/>
        <a:lstStyle/>
        <a:p>
          <a:endParaRPr lang="en-US"/>
        </a:p>
      </dgm:t>
    </dgm:pt>
    <dgm:pt modelId="{1728A023-979B-45CF-9F2E-65B2597507E6}">
      <dgm:prSet/>
      <dgm:spPr/>
      <dgm:t>
        <a:bodyPr/>
        <a:lstStyle/>
        <a:p>
          <a:r>
            <a:rPr lang="en-US" dirty="0"/>
            <a:t>Lasso Regression</a:t>
          </a:r>
        </a:p>
      </dgm:t>
    </dgm:pt>
    <dgm:pt modelId="{AAAC0FFF-410F-4F17-8D25-62E811555944}" type="parTrans" cxnId="{6A0B2989-631B-491B-AA18-CB7740294DD5}">
      <dgm:prSet/>
      <dgm:spPr/>
      <dgm:t>
        <a:bodyPr/>
        <a:lstStyle/>
        <a:p>
          <a:endParaRPr lang="en-US"/>
        </a:p>
      </dgm:t>
    </dgm:pt>
    <dgm:pt modelId="{6F8C1CAD-3A53-4D3D-804E-8261589169EB}" type="sibTrans" cxnId="{6A0B2989-631B-491B-AA18-CB7740294DD5}">
      <dgm:prSet/>
      <dgm:spPr/>
      <dgm:t>
        <a:bodyPr/>
        <a:lstStyle/>
        <a:p>
          <a:endParaRPr lang="en-US"/>
        </a:p>
      </dgm:t>
    </dgm:pt>
    <dgm:pt modelId="{5160472A-D37F-4753-BD14-6C9FFF27A37C}">
      <dgm:prSet/>
      <dgm:spPr/>
      <dgm:t>
        <a:bodyPr/>
        <a:lstStyle/>
        <a:p>
          <a:r>
            <a:rPr lang="en-US" dirty="0"/>
            <a:t>Polynomial Regression</a:t>
          </a:r>
        </a:p>
      </dgm:t>
    </dgm:pt>
    <dgm:pt modelId="{916CCA9B-2619-4351-87AA-843A9993D229}" type="parTrans" cxnId="{DEBBE115-68A1-406E-A230-2EB4D0A6915F}">
      <dgm:prSet/>
      <dgm:spPr/>
      <dgm:t>
        <a:bodyPr/>
        <a:lstStyle/>
        <a:p>
          <a:endParaRPr lang="en-US"/>
        </a:p>
      </dgm:t>
    </dgm:pt>
    <dgm:pt modelId="{484C1EF2-88ED-4D2E-8BB1-9C6E4F3587B0}" type="sibTrans" cxnId="{DEBBE115-68A1-406E-A230-2EB4D0A6915F}">
      <dgm:prSet/>
      <dgm:spPr/>
      <dgm:t>
        <a:bodyPr/>
        <a:lstStyle/>
        <a:p>
          <a:endParaRPr lang="en-US"/>
        </a:p>
      </dgm:t>
    </dgm:pt>
    <dgm:pt modelId="{D8B7C09D-CD63-4C20-9228-DFEA2DA6C1D3}">
      <dgm:prSet/>
      <dgm:spPr/>
      <dgm:t>
        <a:bodyPr/>
        <a:lstStyle/>
        <a:p>
          <a:r>
            <a:rPr lang="en-US" dirty="0"/>
            <a:t>Naïve Bayes Regression</a:t>
          </a:r>
        </a:p>
      </dgm:t>
    </dgm:pt>
    <dgm:pt modelId="{71A93872-DCFD-404D-BFCF-46385E9F3891}" type="parTrans" cxnId="{10FEA84F-ED19-4638-8EE5-84E12685304B}">
      <dgm:prSet/>
      <dgm:spPr/>
      <dgm:t>
        <a:bodyPr/>
        <a:lstStyle/>
        <a:p>
          <a:endParaRPr lang="en-US"/>
        </a:p>
      </dgm:t>
    </dgm:pt>
    <dgm:pt modelId="{A50D6841-062A-4D62-A67D-DC05F513DD57}" type="sibTrans" cxnId="{10FEA84F-ED19-4638-8EE5-84E12685304B}">
      <dgm:prSet/>
      <dgm:spPr/>
      <dgm:t>
        <a:bodyPr/>
        <a:lstStyle/>
        <a:p>
          <a:endParaRPr lang="en-US"/>
        </a:p>
      </dgm:t>
    </dgm:pt>
    <dgm:pt modelId="{786FBE0A-0EEA-44A6-AD43-097525A1FB3F}">
      <dgm:prSet/>
      <dgm:spPr/>
      <dgm:t>
        <a:bodyPr/>
        <a:lstStyle/>
        <a:p>
          <a:r>
            <a:rPr lang="en-US" dirty="0"/>
            <a:t>Gradient Boosting Regression</a:t>
          </a:r>
        </a:p>
      </dgm:t>
    </dgm:pt>
    <dgm:pt modelId="{606476B4-403A-43B4-B443-8D98B1611AFF}" type="parTrans" cxnId="{9070FCBB-EAA0-4BC0-A6E2-BA2A5E38B814}">
      <dgm:prSet/>
      <dgm:spPr/>
      <dgm:t>
        <a:bodyPr/>
        <a:lstStyle/>
        <a:p>
          <a:endParaRPr lang="en-US"/>
        </a:p>
      </dgm:t>
    </dgm:pt>
    <dgm:pt modelId="{F4C27AD6-E52F-4AE6-9F7C-3011B3D1555C}" type="sibTrans" cxnId="{9070FCBB-EAA0-4BC0-A6E2-BA2A5E38B814}">
      <dgm:prSet/>
      <dgm:spPr/>
      <dgm:t>
        <a:bodyPr/>
        <a:lstStyle/>
        <a:p>
          <a:endParaRPr lang="en-US"/>
        </a:p>
      </dgm:t>
    </dgm:pt>
    <dgm:pt modelId="{EF8F85D6-8E16-4CDC-BEC0-579E8C536C79}" type="pres">
      <dgm:prSet presAssocID="{8FA6670B-B84C-4649-93A5-E8E5F448AFE9}" presName="Name0" presStyleCnt="0">
        <dgm:presLayoutVars>
          <dgm:dir/>
          <dgm:animLvl val="lvl"/>
          <dgm:resizeHandles val="exact"/>
        </dgm:presLayoutVars>
      </dgm:prSet>
      <dgm:spPr/>
    </dgm:pt>
    <dgm:pt modelId="{E43888B6-2754-49AB-888C-29DA41787799}" type="pres">
      <dgm:prSet presAssocID="{CE62D105-4717-4AC2-AAD4-ACB73994FFAB}" presName="linNode" presStyleCnt="0"/>
      <dgm:spPr/>
    </dgm:pt>
    <dgm:pt modelId="{103322D3-6F22-4C4A-A85A-A7F6B9E988C0}" type="pres">
      <dgm:prSet presAssocID="{CE62D105-4717-4AC2-AAD4-ACB73994FFAB}" presName="parentText" presStyleLbl="node1" presStyleIdx="0" presStyleCnt="1" custScaleX="67718">
        <dgm:presLayoutVars>
          <dgm:chMax val="1"/>
          <dgm:bulletEnabled val="1"/>
        </dgm:presLayoutVars>
      </dgm:prSet>
      <dgm:spPr/>
    </dgm:pt>
    <dgm:pt modelId="{536096BC-7870-457C-8C24-0A01237A8EA0}" type="pres">
      <dgm:prSet presAssocID="{CE62D105-4717-4AC2-AAD4-ACB73994FFA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646340E-F334-4827-8046-235D0FA42043}" type="presOf" srcId="{47BDD2FD-5EF4-48C0-936C-83DF7C68B9C2}" destId="{536096BC-7870-457C-8C24-0A01237A8EA0}" srcOrd="0" destOrd="1" presId="urn:microsoft.com/office/officeart/2005/8/layout/vList5"/>
    <dgm:cxn modelId="{45FBDE0E-23F2-46E7-A0B0-82839E4E2FAF}" type="presOf" srcId="{5160472A-D37F-4753-BD14-6C9FFF27A37C}" destId="{536096BC-7870-457C-8C24-0A01237A8EA0}" srcOrd="0" destOrd="4" presId="urn:microsoft.com/office/officeart/2005/8/layout/vList5"/>
    <dgm:cxn modelId="{DEBBE115-68A1-406E-A230-2EB4D0A6915F}" srcId="{CE62D105-4717-4AC2-AAD4-ACB73994FFAB}" destId="{5160472A-D37F-4753-BD14-6C9FFF27A37C}" srcOrd="4" destOrd="0" parTransId="{916CCA9B-2619-4351-87AA-843A9993D229}" sibTransId="{484C1EF2-88ED-4D2E-8BB1-9C6E4F3587B0}"/>
    <dgm:cxn modelId="{51E1BE1E-FEB2-498F-8849-D45454AE2226}" srcId="{8FA6670B-B84C-4649-93A5-E8E5F448AFE9}" destId="{CE62D105-4717-4AC2-AAD4-ACB73994FFAB}" srcOrd="0" destOrd="0" parTransId="{20C0576A-4494-47F2-B31E-9CD7BE4CF8AC}" sibTransId="{29D19AB6-D08B-4601-AAC5-2B182F200129}"/>
    <dgm:cxn modelId="{56763927-6A7D-4D1F-99DF-84B5C41B50AC}" type="presOf" srcId="{8FA6670B-B84C-4649-93A5-E8E5F448AFE9}" destId="{EF8F85D6-8E16-4CDC-BEC0-579E8C536C79}" srcOrd="0" destOrd="0" presId="urn:microsoft.com/office/officeart/2005/8/layout/vList5"/>
    <dgm:cxn modelId="{22223348-36AE-42EA-B2E2-E7F8C68C4C33}" srcId="{CE62D105-4717-4AC2-AAD4-ACB73994FFAB}" destId="{1594A7E7-48BD-43AB-B5DF-B48E0C34FFF6}" srcOrd="2" destOrd="0" parTransId="{162A6BF0-49CC-40FE-826F-A1D57052F77B}" sibTransId="{D06E471C-81A7-4F9D-8F37-245D389680B9}"/>
    <dgm:cxn modelId="{10FEA84F-ED19-4638-8EE5-84E12685304B}" srcId="{CE62D105-4717-4AC2-AAD4-ACB73994FFAB}" destId="{D8B7C09D-CD63-4C20-9228-DFEA2DA6C1D3}" srcOrd="5" destOrd="0" parTransId="{71A93872-DCFD-404D-BFCF-46385E9F3891}" sibTransId="{A50D6841-062A-4D62-A67D-DC05F513DD57}"/>
    <dgm:cxn modelId="{A81BF955-39D4-4F85-A678-A62CE217014C}" srcId="{CE62D105-4717-4AC2-AAD4-ACB73994FFAB}" destId="{47BDD2FD-5EF4-48C0-936C-83DF7C68B9C2}" srcOrd="1" destOrd="0" parTransId="{E2073671-9522-4FF2-974D-C7762C18963C}" sibTransId="{5059E2C5-4660-4185-8CCB-79D52F1D6982}"/>
    <dgm:cxn modelId="{6A0B2989-631B-491B-AA18-CB7740294DD5}" srcId="{CE62D105-4717-4AC2-AAD4-ACB73994FFAB}" destId="{1728A023-979B-45CF-9F2E-65B2597507E6}" srcOrd="3" destOrd="0" parTransId="{AAAC0FFF-410F-4F17-8D25-62E811555944}" sibTransId="{6F8C1CAD-3A53-4D3D-804E-8261589169EB}"/>
    <dgm:cxn modelId="{C2423BA8-6FCD-4113-AD48-6E3F50242544}" type="presOf" srcId="{CE62D105-4717-4AC2-AAD4-ACB73994FFAB}" destId="{103322D3-6F22-4C4A-A85A-A7F6B9E988C0}" srcOrd="0" destOrd="0" presId="urn:microsoft.com/office/officeart/2005/8/layout/vList5"/>
    <dgm:cxn modelId="{9070FCBB-EAA0-4BC0-A6E2-BA2A5E38B814}" srcId="{CE62D105-4717-4AC2-AAD4-ACB73994FFAB}" destId="{786FBE0A-0EEA-44A6-AD43-097525A1FB3F}" srcOrd="6" destOrd="0" parTransId="{606476B4-403A-43B4-B443-8D98B1611AFF}" sibTransId="{F4C27AD6-E52F-4AE6-9F7C-3011B3D1555C}"/>
    <dgm:cxn modelId="{F7853BCD-D1E3-4471-87A3-3E02F30779F5}" type="presOf" srcId="{C701CCF1-79CA-4FC4-8F6E-6F02A2BB6D6A}" destId="{536096BC-7870-457C-8C24-0A01237A8EA0}" srcOrd="0" destOrd="0" presId="urn:microsoft.com/office/officeart/2005/8/layout/vList5"/>
    <dgm:cxn modelId="{ED55C6D0-EF1D-4C53-AA0F-3DC5595CF999}" srcId="{CE62D105-4717-4AC2-AAD4-ACB73994FFAB}" destId="{C701CCF1-79CA-4FC4-8F6E-6F02A2BB6D6A}" srcOrd="0" destOrd="0" parTransId="{83F0ED06-B7BE-4ECD-B0F4-A04D601C96B0}" sibTransId="{15EC95CB-9552-46A4-A478-EE826A0D3D11}"/>
    <dgm:cxn modelId="{711F92D5-6DE3-4833-B187-37D7188734FD}" type="presOf" srcId="{786FBE0A-0EEA-44A6-AD43-097525A1FB3F}" destId="{536096BC-7870-457C-8C24-0A01237A8EA0}" srcOrd="0" destOrd="6" presId="urn:microsoft.com/office/officeart/2005/8/layout/vList5"/>
    <dgm:cxn modelId="{9DF7C5F5-570C-4D4E-AC94-5D3117A6912E}" type="presOf" srcId="{D8B7C09D-CD63-4C20-9228-DFEA2DA6C1D3}" destId="{536096BC-7870-457C-8C24-0A01237A8EA0}" srcOrd="0" destOrd="5" presId="urn:microsoft.com/office/officeart/2005/8/layout/vList5"/>
    <dgm:cxn modelId="{74B2BAF6-8149-40AD-8BB2-1577FFAEEB16}" type="presOf" srcId="{1594A7E7-48BD-43AB-B5DF-B48E0C34FFF6}" destId="{536096BC-7870-457C-8C24-0A01237A8EA0}" srcOrd="0" destOrd="2" presId="urn:microsoft.com/office/officeart/2005/8/layout/vList5"/>
    <dgm:cxn modelId="{0E9F5DF8-C914-4BEA-87C2-36EEE9CFBE74}" type="presOf" srcId="{1728A023-979B-45CF-9F2E-65B2597507E6}" destId="{536096BC-7870-457C-8C24-0A01237A8EA0}" srcOrd="0" destOrd="3" presId="urn:microsoft.com/office/officeart/2005/8/layout/vList5"/>
    <dgm:cxn modelId="{958247E3-FA7D-4BE9-ABFE-7D69F61AC7EF}" type="presParOf" srcId="{EF8F85D6-8E16-4CDC-BEC0-579E8C536C79}" destId="{E43888B6-2754-49AB-888C-29DA41787799}" srcOrd="0" destOrd="0" presId="urn:microsoft.com/office/officeart/2005/8/layout/vList5"/>
    <dgm:cxn modelId="{7E2FCDE9-E0B2-4BED-8A7C-3D5C1F0F25C9}" type="presParOf" srcId="{E43888B6-2754-49AB-888C-29DA41787799}" destId="{103322D3-6F22-4C4A-A85A-A7F6B9E988C0}" srcOrd="0" destOrd="0" presId="urn:microsoft.com/office/officeart/2005/8/layout/vList5"/>
    <dgm:cxn modelId="{7B646BAA-DC0F-4B5D-BA3A-E257988F62FC}" type="presParOf" srcId="{E43888B6-2754-49AB-888C-29DA41787799}" destId="{536096BC-7870-457C-8C24-0A01237A8EA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01B370-4F84-47E8-9296-BC0741D11E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671FAD-FA38-418D-BE57-9F5BCDDF9A22}">
      <dgm:prSet/>
      <dgm:spPr/>
      <dgm:t>
        <a:bodyPr/>
        <a:lstStyle/>
        <a:p>
          <a:pPr>
            <a:defRPr b="1"/>
          </a:pPr>
          <a:r>
            <a:rPr lang="en-US" b="0" i="0"/>
            <a:t>Over-predicting</a:t>
          </a:r>
          <a:endParaRPr lang="en-US"/>
        </a:p>
      </dgm:t>
    </dgm:pt>
    <dgm:pt modelId="{EC6A37C6-23A5-46B8-A5AF-F77EF514C8C9}" type="parTrans" cxnId="{23510ECD-6173-4392-89C6-EB62ACED581C}">
      <dgm:prSet/>
      <dgm:spPr/>
      <dgm:t>
        <a:bodyPr/>
        <a:lstStyle/>
        <a:p>
          <a:endParaRPr lang="en-US"/>
        </a:p>
      </dgm:t>
    </dgm:pt>
    <dgm:pt modelId="{8C055FED-ADCB-40C2-A93E-8D85FA47889B}" type="sibTrans" cxnId="{23510ECD-6173-4392-89C6-EB62ACED581C}">
      <dgm:prSet/>
      <dgm:spPr/>
      <dgm:t>
        <a:bodyPr/>
        <a:lstStyle/>
        <a:p>
          <a:endParaRPr lang="en-US"/>
        </a:p>
      </dgm:t>
    </dgm:pt>
    <dgm:pt modelId="{83635E43-6977-4968-A55B-2249EE062C1B}">
      <dgm:prSet/>
      <dgm:spPr/>
      <dgm:t>
        <a:bodyPr/>
        <a:lstStyle/>
        <a:p>
          <a:r>
            <a:rPr lang="en-US" b="0" i="0"/>
            <a:t>Allocating too many funds to the waste management and recycling infrastructure (both government and businesses)</a:t>
          </a:r>
          <a:endParaRPr lang="en-US"/>
        </a:p>
      </dgm:t>
    </dgm:pt>
    <dgm:pt modelId="{144AB4C1-01EC-46EB-95B5-C10B53FA3A07}" type="parTrans" cxnId="{DB2BE722-80EF-4597-B442-A92AA18DC0A2}">
      <dgm:prSet/>
      <dgm:spPr/>
      <dgm:t>
        <a:bodyPr/>
        <a:lstStyle/>
        <a:p>
          <a:endParaRPr lang="en-US"/>
        </a:p>
      </dgm:t>
    </dgm:pt>
    <dgm:pt modelId="{1C88A983-BDEB-47FA-9CDA-8B03F8CFAC81}" type="sibTrans" cxnId="{DB2BE722-80EF-4597-B442-A92AA18DC0A2}">
      <dgm:prSet/>
      <dgm:spPr/>
      <dgm:t>
        <a:bodyPr/>
        <a:lstStyle/>
        <a:p>
          <a:endParaRPr lang="en-US"/>
        </a:p>
      </dgm:t>
    </dgm:pt>
    <dgm:pt modelId="{3C7BABE5-8131-4C72-8A34-1F81CDE65AFD}">
      <dgm:prSet/>
      <dgm:spPr/>
      <dgm:t>
        <a:bodyPr/>
        <a:lstStyle/>
        <a:p>
          <a:r>
            <a:rPr lang="en-US" b="0" i="0"/>
            <a:t>May divert funds away from another environmental causes</a:t>
          </a:r>
          <a:endParaRPr lang="en-US"/>
        </a:p>
      </dgm:t>
    </dgm:pt>
    <dgm:pt modelId="{0B912E39-2290-4F64-935B-6AC9A02F1301}" type="parTrans" cxnId="{5A5A57C9-B3F1-443F-AAB4-EAA3A092DD84}">
      <dgm:prSet/>
      <dgm:spPr/>
      <dgm:t>
        <a:bodyPr/>
        <a:lstStyle/>
        <a:p>
          <a:endParaRPr lang="en-US"/>
        </a:p>
      </dgm:t>
    </dgm:pt>
    <dgm:pt modelId="{2FB1905E-B7B2-43D9-BC53-64D3B4AE817A}" type="sibTrans" cxnId="{5A5A57C9-B3F1-443F-AAB4-EAA3A092DD84}">
      <dgm:prSet/>
      <dgm:spPr/>
      <dgm:t>
        <a:bodyPr/>
        <a:lstStyle/>
        <a:p>
          <a:endParaRPr lang="en-US"/>
        </a:p>
      </dgm:t>
    </dgm:pt>
    <dgm:pt modelId="{436D9FD1-2319-4062-A8CE-41C4FAC2B29C}">
      <dgm:prSet/>
      <dgm:spPr/>
      <dgm:t>
        <a:bodyPr/>
        <a:lstStyle/>
        <a:p>
          <a:r>
            <a:rPr lang="en-US" b="0" i="0"/>
            <a:t>Ineffective policy changes</a:t>
          </a:r>
          <a:endParaRPr lang="en-US"/>
        </a:p>
      </dgm:t>
    </dgm:pt>
    <dgm:pt modelId="{7D3F12B0-EACC-43EF-A92A-D6D2FB880F1C}" type="parTrans" cxnId="{0A11EED6-41BD-40C1-BBD4-F09835B2D259}">
      <dgm:prSet/>
      <dgm:spPr/>
      <dgm:t>
        <a:bodyPr/>
        <a:lstStyle/>
        <a:p>
          <a:endParaRPr lang="en-US"/>
        </a:p>
      </dgm:t>
    </dgm:pt>
    <dgm:pt modelId="{DB4B3CD1-0EDE-4A1F-BE3A-CD09194CED10}" type="sibTrans" cxnId="{0A11EED6-41BD-40C1-BBD4-F09835B2D259}">
      <dgm:prSet/>
      <dgm:spPr/>
      <dgm:t>
        <a:bodyPr/>
        <a:lstStyle/>
        <a:p>
          <a:endParaRPr lang="en-US"/>
        </a:p>
      </dgm:t>
    </dgm:pt>
    <dgm:pt modelId="{76CE33EE-7148-4D1F-80CE-0CF7E3ABACBD}">
      <dgm:prSet/>
      <dgm:spPr/>
      <dgm:t>
        <a:bodyPr/>
        <a:lstStyle/>
        <a:p>
          <a:r>
            <a:rPr lang="en-US" b="0" i="0"/>
            <a:t>Discourage investment with stakeholders perceiving the problem as less urgent than it is</a:t>
          </a:r>
          <a:endParaRPr lang="en-US"/>
        </a:p>
      </dgm:t>
    </dgm:pt>
    <dgm:pt modelId="{C9E71B8C-6E74-4048-8EB0-E51EAE9D0FBC}" type="parTrans" cxnId="{1F9C1BDF-45B7-4C97-8FE3-65ED54B0F026}">
      <dgm:prSet/>
      <dgm:spPr/>
      <dgm:t>
        <a:bodyPr/>
        <a:lstStyle/>
        <a:p>
          <a:endParaRPr lang="en-US"/>
        </a:p>
      </dgm:t>
    </dgm:pt>
    <dgm:pt modelId="{4774488D-CC47-430A-9586-5A484306EF88}" type="sibTrans" cxnId="{1F9C1BDF-45B7-4C97-8FE3-65ED54B0F026}">
      <dgm:prSet/>
      <dgm:spPr/>
      <dgm:t>
        <a:bodyPr/>
        <a:lstStyle/>
        <a:p>
          <a:endParaRPr lang="en-US"/>
        </a:p>
      </dgm:t>
    </dgm:pt>
    <dgm:pt modelId="{7A7CCC0F-6EA1-4BDF-8D51-D159543508B0}">
      <dgm:prSet/>
      <dgm:spPr/>
      <dgm:t>
        <a:bodyPr/>
        <a:lstStyle/>
        <a:p>
          <a:pPr>
            <a:defRPr b="1"/>
          </a:pPr>
          <a:r>
            <a:rPr lang="en-US" b="0" i="0"/>
            <a:t>Under-predicting</a:t>
          </a:r>
          <a:endParaRPr lang="en-US"/>
        </a:p>
      </dgm:t>
    </dgm:pt>
    <dgm:pt modelId="{391AB05C-51CA-42D7-A69F-D447080FD10E}" type="parTrans" cxnId="{B547D4E7-8477-41D7-A9EA-E1173B7180EB}">
      <dgm:prSet/>
      <dgm:spPr/>
      <dgm:t>
        <a:bodyPr/>
        <a:lstStyle/>
        <a:p>
          <a:endParaRPr lang="en-US"/>
        </a:p>
      </dgm:t>
    </dgm:pt>
    <dgm:pt modelId="{594BDE62-0D0F-4CB1-A6BC-EDFF5EBDAFE4}" type="sibTrans" cxnId="{B547D4E7-8477-41D7-A9EA-E1173B7180EB}">
      <dgm:prSet/>
      <dgm:spPr/>
      <dgm:t>
        <a:bodyPr/>
        <a:lstStyle/>
        <a:p>
          <a:endParaRPr lang="en-US"/>
        </a:p>
      </dgm:t>
    </dgm:pt>
    <dgm:pt modelId="{C3FFD0D6-37C5-42D8-AA62-67DB2A8FE8FB}">
      <dgm:prSet/>
      <dgm:spPr/>
      <dgm:t>
        <a:bodyPr/>
        <a:lstStyle/>
        <a:p>
          <a:r>
            <a:rPr lang="en-US" b="0" i="0"/>
            <a:t>Inadequate resources being allocated leading to insufficient waste management and environmental consequences</a:t>
          </a:r>
          <a:endParaRPr lang="en-US"/>
        </a:p>
      </dgm:t>
    </dgm:pt>
    <dgm:pt modelId="{A87266B1-A947-457B-94EB-C042C83351EE}" type="parTrans" cxnId="{9F5161AE-7621-43AD-AD87-F8F69E2D4BB0}">
      <dgm:prSet/>
      <dgm:spPr/>
      <dgm:t>
        <a:bodyPr/>
        <a:lstStyle/>
        <a:p>
          <a:endParaRPr lang="en-US"/>
        </a:p>
      </dgm:t>
    </dgm:pt>
    <dgm:pt modelId="{102103BF-1879-4E85-B334-412A5C48F749}" type="sibTrans" cxnId="{9F5161AE-7621-43AD-AD87-F8F69E2D4BB0}">
      <dgm:prSet/>
      <dgm:spPr/>
      <dgm:t>
        <a:bodyPr/>
        <a:lstStyle/>
        <a:p>
          <a:endParaRPr lang="en-US"/>
        </a:p>
      </dgm:t>
    </dgm:pt>
    <dgm:pt modelId="{B3C306EA-5203-4F4A-828E-8A898CB0F036}">
      <dgm:prSet/>
      <dgm:spPr/>
      <dgm:t>
        <a:bodyPr/>
        <a:lstStyle/>
        <a:p>
          <a:r>
            <a:rPr lang="en-US" b="0" i="0"/>
            <a:t>Lax regulations that fail to address the full magnitude of the waste problem</a:t>
          </a:r>
          <a:endParaRPr lang="en-US"/>
        </a:p>
      </dgm:t>
    </dgm:pt>
    <dgm:pt modelId="{82699B27-160A-45D1-93AF-1B4C89424A4A}" type="parTrans" cxnId="{D52EA14A-1D7D-4A6D-9F4D-455008E6BE6E}">
      <dgm:prSet/>
      <dgm:spPr/>
      <dgm:t>
        <a:bodyPr/>
        <a:lstStyle/>
        <a:p>
          <a:endParaRPr lang="en-US"/>
        </a:p>
      </dgm:t>
    </dgm:pt>
    <dgm:pt modelId="{61AC1855-4AB5-449E-B9CE-8E7C661220CA}" type="sibTrans" cxnId="{D52EA14A-1D7D-4A6D-9F4D-455008E6BE6E}">
      <dgm:prSet/>
      <dgm:spPr/>
      <dgm:t>
        <a:bodyPr/>
        <a:lstStyle/>
        <a:p>
          <a:endParaRPr lang="en-US"/>
        </a:p>
      </dgm:t>
    </dgm:pt>
    <dgm:pt modelId="{D90DE694-73D8-4A14-B907-19FD051EB533}">
      <dgm:prSet/>
      <dgm:spPr/>
      <dgm:t>
        <a:bodyPr/>
        <a:lstStyle/>
        <a:p>
          <a:r>
            <a:rPr lang="en-US" b="0" i="0"/>
            <a:t>Missed opportunities for innovation and investment in sustainable practices</a:t>
          </a:r>
          <a:endParaRPr lang="en-US"/>
        </a:p>
      </dgm:t>
    </dgm:pt>
    <dgm:pt modelId="{BD9C26C2-4EFE-44CC-B704-9DACB42F866D}" type="parTrans" cxnId="{27F0B73F-76B2-4F04-BE6D-B8BC1503676B}">
      <dgm:prSet/>
      <dgm:spPr/>
      <dgm:t>
        <a:bodyPr/>
        <a:lstStyle/>
        <a:p>
          <a:endParaRPr lang="en-US"/>
        </a:p>
      </dgm:t>
    </dgm:pt>
    <dgm:pt modelId="{7FBB3D1B-3E76-40D6-ABDF-EBA91162E565}" type="sibTrans" cxnId="{27F0B73F-76B2-4F04-BE6D-B8BC1503676B}">
      <dgm:prSet/>
      <dgm:spPr/>
      <dgm:t>
        <a:bodyPr/>
        <a:lstStyle/>
        <a:p>
          <a:endParaRPr lang="en-US"/>
        </a:p>
      </dgm:t>
    </dgm:pt>
    <dgm:pt modelId="{B1883443-D3DE-4737-9068-2583C5F2AC75}">
      <dgm:prSet/>
      <dgm:spPr/>
      <dgm:t>
        <a:bodyPr/>
        <a:lstStyle/>
        <a:p>
          <a:r>
            <a:rPr lang="en-US" b="0" i="0"/>
            <a:t>Inadequate support to communities affected by textile waste</a:t>
          </a:r>
          <a:endParaRPr lang="en-US"/>
        </a:p>
      </dgm:t>
    </dgm:pt>
    <dgm:pt modelId="{2F9D654C-D8D6-43F1-8D30-79520A10169B}" type="parTrans" cxnId="{04E2F29F-76D2-4A9F-82D7-D490F71F4391}">
      <dgm:prSet/>
      <dgm:spPr/>
      <dgm:t>
        <a:bodyPr/>
        <a:lstStyle/>
        <a:p>
          <a:endParaRPr lang="en-US"/>
        </a:p>
      </dgm:t>
    </dgm:pt>
    <dgm:pt modelId="{B1B05DCB-69A1-46B4-A8D4-08F594744B56}" type="sibTrans" cxnId="{04E2F29F-76D2-4A9F-82D7-D490F71F4391}">
      <dgm:prSet/>
      <dgm:spPr/>
      <dgm:t>
        <a:bodyPr/>
        <a:lstStyle/>
        <a:p>
          <a:endParaRPr lang="en-US"/>
        </a:p>
      </dgm:t>
    </dgm:pt>
    <dgm:pt modelId="{92E3F58B-A1F5-428D-8289-7559690F9316}" type="pres">
      <dgm:prSet presAssocID="{D701B370-4F84-47E8-9296-BC0741D11E6C}" presName="root" presStyleCnt="0">
        <dgm:presLayoutVars>
          <dgm:dir/>
          <dgm:resizeHandles val="exact"/>
        </dgm:presLayoutVars>
      </dgm:prSet>
      <dgm:spPr/>
    </dgm:pt>
    <dgm:pt modelId="{F1D158CD-0001-4D44-9DCB-DC7995E0193E}" type="pres">
      <dgm:prSet presAssocID="{61671FAD-FA38-418D-BE57-9F5BCDDF9A22}" presName="compNode" presStyleCnt="0"/>
      <dgm:spPr/>
    </dgm:pt>
    <dgm:pt modelId="{4210171A-6D5B-4926-9663-41F706C11059}" type="pres">
      <dgm:prSet presAssocID="{61671FAD-FA38-418D-BE57-9F5BCDDF9A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A586B3A9-A3CE-45C0-AD57-AA94AB8C2E77}" type="pres">
      <dgm:prSet presAssocID="{61671FAD-FA38-418D-BE57-9F5BCDDF9A22}" presName="iconSpace" presStyleCnt="0"/>
      <dgm:spPr/>
    </dgm:pt>
    <dgm:pt modelId="{1E5F1D08-F134-42E4-A5B4-A3AC05776B7D}" type="pres">
      <dgm:prSet presAssocID="{61671FAD-FA38-418D-BE57-9F5BCDDF9A22}" presName="parTx" presStyleLbl="revTx" presStyleIdx="0" presStyleCnt="4">
        <dgm:presLayoutVars>
          <dgm:chMax val="0"/>
          <dgm:chPref val="0"/>
        </dgm:presLayoutVars>
      </dgm:prSet>
      <dgm:spPr/>
    </dgm:pt>
    <dgm:pt modelId="{EBFE4D42-F6B0-42FA-8156-8B34446643E4}" type="pres">
      <dgm:prSet presAssocID="{61671FAD-FA38-418D-BE57-9F5BCDDF9A22}" presName="txSpace" presStyleCnt="0"/>
      <dgm:spPr/>
    </dgm:pt>
    <dgm:pt modelId="{07BB5DCB-629D-407F-92BB-5C0A3A34308E}" type="pres">
      <dgm:prSet presAssocID="{61671FAD-FA38-418D-BE57-9F5BCDDF9A22}" presName="desTx" presStyleLbl="revTx" presStyleIdx="1" presStyleCnt="4">
        <dgm:presLayoutVars/>
      </dgm:prSet>
      <dgm:spPr/>
    </dgm:pt>
    <dgm:pt modelId="{02BB34F9-5B85-4E13-BD4F-B6F94C2A4A92}" type="pres">
      <dgm:prSet presAssocID="{8C055FED-ADCB-40C2-A93E-8D85FA47889B}" presName="sibTrans" presStyleCnt="0"/>
      <dgm:spPr/>
    </dgm:pt>
    <dgm:pt modelId="{2FF01A4C-EFED-4428-B956-484B398EDE60}" type="pres">
      <dgm:prSet presAssocID="{7A7CCC0F-6EA1-4BDF-8D51-D159543508B0}" presName="compNode" presStyleCnt="0"/>
      <dgm:spPr/>
    </dgm:pt>
    <dgm:pt modelId="{6E3DA049-4DE6-4861-8527-8A812E6B518E}" type="pres">
      <dgm:prSet presAssocID="{7A7CCC0F-6EA1-4BDF-8D51-D159543508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6683E19-5477-4FEF-A6D3-88B001DF19BD}" type="pres">
      <dgm:prSet presAssocID="{7A7CCC0F-6EA1-4BDF-8D51-D159543508B0}" presName="iconSpace" presStyleCnt="0"/>
      <dgm:spPr/>
    </dgm:pt>
    <dgm:pt modelId="{FF6074D6-FAE3-4797-8442-3F0E5B3C95A6}" type="pres">
      <dgm:prSet presAssocID="{7A7CCC0F-6EA1-4BDF-8D51-D159543508B0}" presName="parTx" presStyleLbl="revTx" presStyleIdx="2" presStyleCnt="4">
        <dgm:presLayoutVars>
          <dgm:chMax val="0"/>
          <dgm:chPref val="0"/>
        </dgm:presLayoutVars>
      </dgm:prSet>
      <dgm:spPr/>
    </dgm:pt>
    <dgm:pt modelId="{5FB93F22-2DCB-4903-93A6-2B29D6621C5B}" type="pres">
      <dgm:prSet presAssocID="{7A7CCC0F-6EA1-4BDF-8D51-D159543508B0}" presName="txSpace" presStyleCnt="0"/>
      <dgm:spPr/>
    </dgm:pt>
    <dgm:pt modelId="{21D33BF7-F06A-4875-A90D-28B5D65F9405}" type="pres">
      <dgm:prSet presAssocID="{7A7CCC0F-6EA1-4BDF-8D51-D159543508B0}" presName="desTx" presStyleLbl="revTx" presStyleIdx="3" presStyleCnt="4">
        <dgm:presLayoutVars/>
      </dgm:prSet>
      <dgm:spPr/>
    </dgm:pt>
  </dgm:ptLst>
  <dgm:cxnLst>
    <dgm:cxn modelId="{3A7CA500-7BB0-4919-A2AB-D56E4CC5F869}" type="presOf" srcId="{B3C306EA-5203-4F4A-828E-8A898CB0F036}" destId="{21D33BF7-F06A-4875-A90D-28B5D65F9405}" srcOrd="0" destOrd="1" presId="urn:microsoft.com/office/officeart/2018/2/layout/IconLabelDescriptionList"/>
    <dgm:cxn modelId="{9C47DF03-BD5E-44EF-8766-8BFD81605509}" type="presOf" srcId="{3C7BABE5-8131-4C72-8A34-1F81CDE65AFD}" destId="{07BB5DCB-629D-407F-92BB-5C0A3A34308E}" srcOrd="0" destOrd="1" presId="urn:microsoft.com/office/officeart/2018/2/layout/IconLabelDescriptionList"/>
    <dgm:cxn modelId="{1D7C7D0F-07DB-41CD-AECC-8E8892366632}" type="presOf" srcId="{76CE33EE-7148-4D1F-80CE-0CF7E3ABACBD}" destId="{07BB5DCB-629D-407F-92BB-5C0A3A34308E}" srcOrd="0" destOrd="3" presId="urn:microsoft.com/office/officeart/2018/2/layout/IconLabelDescriptionList"/>
    <dgm:cxn modelId="{49870417-618C-47FB-BD46-D7111B0EF121}" type="presOf" srcId="{83635E43-6977-4968-A55B-2249EE062C1B}" destId="{07BB5DCB-629D-407F-92BB-5C0A3A34308E}" srcOrd="0" destOrd="0" presId="urn:microsoft.com/office/officeart/2018/2/layout/IconLabelDescriptionList"/>
    <dgm:cxn modelId="{DB2BE722-80EF-4597-B442-A92AA18DC0A2}" srcId="{61671FAD-FA38-418D-BE57-9F5BCDDF9A22}" destId="{83635E43-6977-4968-A55B-2249EE062C1B}" srcOrd="0" destOrd="0" parTransId="{144AB4C1-01EC-46EB-95B5-C10B53FA3A07}" sibTransId="{1C88A983-BDEB-47FA-9CDA-8B03F8CFAC81}"/>
    <dgm:cxn modelId="{CD0F4C3B-A38B-4D85-A1E0-3E3AF785EB8F}" type="presOf" srcId="{61671FAD-FA38-418D-BE57-9F5BCDDF9A22}" destId="{1E5F1D08-F134-42E4-A5B4-A3AC05776B7D}" srcOrd="0" destOrd="0" presId="urn:microsoft.com/office/officeart/2018/2/layout/IconLabelDescriptionList"/>
    <dgm:cxn modelId="{27F0B73F-76B2-4F04-BE6D-B8BC1503676B}" srcId="{7A7CCC0F-6EA1-4BDF-8D51-D159543508B0}" destId="{D90DE694-73D8-4A14-B907-19FD051EB533}" srcOrd="2" destOrd="0" parTransId="{BD9C26C2-4EFE-44CC-B704-9DACB42F866D}" sibTransId="{7FBB3D1B-3E76-40D6-ABDF-EBA91162E565}"/>
    <dgm:cxn modelId="{D52EA14A-1D7D-4A6D-9F4D-455008E6BE6E}" srcId="{7A7CCC0F-6EA1-4BDF-8D51-D159543508B0}" destId="{B3C306EA-5203-4F4A-828E-8A898CB0F036}" srcOrd="1" destOrd="0" parTransId="{82699B27-160A-45D1-93AF-1B4C89424A4A}" sibTransId="{61AC1855-4AB5-449E-B9CE-8E7C661220CA}"/>
    <dgm:cxn modelId="{0A663471-48E5-45D5-8173-7FFFDA0C3F1C}" type="presOf" srcId="{D701B370-4F84-47E8-9296-BC0741D11E6C}" destId="{92E3F58B-A1F5-428D-8289-7559690F9316}" srcOrd="0" destOrd="0" presId="urn:microsoft.com/office/officeart/2018/2/layout/IconLabelDescriptionList"/>
    <dgm:cxn modelId="{3F35309A-18F3-4D12-A592-2B52AEA62F70}" type="presOf" srcId="{D90DE694-73D8-4A14-B907-19FD051EB533}" destId="{21D33BF7-F06A-4875-A90D-28B5D65F9405}" srcOrd="0" destOrd="2" presId="urn:microsoft.com/office/officeart/2018/2/layout/IconLabelDescriptionList"/>
    <dgm:cxn modelId="{C2D5129B-5FB2-4FD1-983F-4D3024CD990C}" type="presOf" srcId="{C3FFD0D6-37C5-42D8-AA62-67DB2A8FE8FB}" destId="{21D33BF7-F06A-4875-A90D-28B5D65F9405}" srcOrd="0" destOrd="0" presId="urn:microsoft.com/office/officeart/2018/2/layout/IconLabelDescriptionList"/>
    <dgm:cxn modelId="{04E2F29F-76D2-4A9F-82D7-D490F71F4391}" srcId="{7A7CCC0F-6EA1-4BDF-8D51-D159543508B0}" destId="{B1883443-D3DE-4737-9068-2583C5F2AC75}" srcOrd="3" destOrd="0" parTransId="{2F9D654C-D8D6-43F1-8D30-79520A10169B}" sibTransId="{B1B05DCB-69A1-46B4-A8D4-08F594744B56}"/>
    <dgm:cxn modelId="{365BC1AA-5FB6-4AAF-859F-85E5804DB138}" type="presOf" srcId="{436D9FD1-2319-4062-A8CE-41C4FAC2B29C}" destId="{07BB5DCB-629D-407F-92BB-5C0A3A34308E}" srcOrd="0" destOrd="2" presId="urn:microsoft.com/office/officeart/2018/2/layout/IconLabelDescriptionList"/>
    <dgm:cxn modelId="{9F5161AE-7621-43AD-AD87-F8F69E2D4BB0}" srcId="{7A7CCC0F-6EA1-4BDF-8D51-D159543508B0}" destId="{C3FFD0D6-37C5-42D8-AA62-67DB2A8FE8FB}" srcOrd="0" destOrd="0" parTransId="{A87266B1-A947-457B-94EB-C042C83351EE}" sibTransId="{102103BF-1879-4E85-B334-412A5C48F749}"/>
    <dgm:cxn modelId="{5A5A57C9-B3F1-443F-AAB4-EAA3A092DD84}" srcId="{61671FAD-FA38-418D-BE57-9F5BCDDF9A22}" destId="{3C7BABE5-8131-4C72-8A34-1F81CDE65AFD}" srcOrd="1" destOrd="0" parTransId="{0B912E39-2290-4F64-935B-6AC9A02F1301}" sibTransId="{2FB1905E-B7B2-43D9-BC53-64D3B4AE817A}"/>
    <dgm:cxn modelId="{23510ECD-6173-4392-89C6-EB62ACED581C}" srcId="{D701B370-4F84-47E8-9296-BC0741D11E6C}" destId="{61671FAD-FA38-418D-BE57-9F5BCDDF9A22}" srcOrd="0" destOrd="0" parTransId="{EC6A37C6-23A5-46B8-A5AF-F77EF514C8C9}" sibTransId="{8C055FED-ADCB-40C2-A93E-8D85FA47889B}"/>
    <dgm:cxn modelId="{F8DF0BD3-DE52-449B-AD93-A7EAD4876ED9}" type="presOf" srcId="{B1883443-D3DE-4737-9068-2583C5F2AC75}" destId="{21D33BF7-F06A-4875-A90D-28B5D65F9405}" srcOrd="0" destOrd="3" presId="urn:microsoft.com/office/officeart/2018/2/layout/IconLabelDescriptionList"/>
    <dgm:cxn modelId="{0A11EED6-41BD-40C1-BBD4-F09835B2D259}" srcId="{61671FAD-FA38-418D-BE57-9F5BCDDF9A22}" destId="{436D9FD1-2319-4062-A8CE-41C4FAC2B29C}" srcOrd="2" destOrd="0" parTransId="{7D3F12B0-EACC-43EF-A92A-D6D2FB880F1C}" sibTransId="{DB4B3CD1-0EDE-4A1F-BE3A-CD09194CED10}"/>
    <dgm:cxn modelId="{ED9FF2DA-56C4-4206-845E-7F8FADDCBEB7}" type="presOf" srcId="{7A7CCC0F-6EA1-4BDF-8D51-D159543508B0}" destId="{FF6074D6-FAE3-4797-8442-3F0E5B3C95A6}" srcOrd="0" destOrd="0" presId="urn:microsoft.com/office/officeart/2018/2/layout/IconLabelDescriptionList"/>
    <dgm:cxn modelId="{1F9C1BDF-45B7-4C97-8FE3-65ED54B0F026}" srcId="{61671FAD-FA38-418D-BE57-9F5BCDDF9A22}" destId="{76CE33EE-7148-4D1F-80CE-0CF7E3ABACBD}" srcOrd="3" destOrd="0" parTransId="{C9E71B8C-6E74-4048-8EB0-E51EAE9D0FBC}" sibTransId="{4774488D-CC47-430A-9586-5A484306EF88}"/>
    <dgm:cxn modelId="{B547D4E7-8477-41D7-A9EA-E1173B7180EB}" srcId="{D701B370-4F84-47E8-9296-BC0741D11E6C}" destId="{7A7CCC0F-6EA1-4BDF-8D51-D159543508B0}" srcOrd="1" destOrd="0" parTransId="{391AB05C-51CA-42D7-A69F-D447080FD10E}" sibTransId="{594BDE62-0D0F-4CB1-A6BC-EDFF5EBDAFE4}"/>
    <dgm:cxn modelId="{25112D75-936D-4250-8158-71CA68D9F0B2}" type="presParOf" srcId="{92E3F58B-A1F5-428D-8289-7559690F9316}" destId="{F1D158CD-0001-4D44-9DCB-DC7995E0193E}" srcOrd="0" destOrd="0" presId="urn:microsoft.com/office/officeart/2018/2/layout/IconLabelDescriptionList"/>
    <dgm:cxn modelId="{249A6685-E4E8-4B78-8788-2A6EEDB5C27E}" type="presParOf" srcId="{F1D158CD-0001-4D44-9DCB-DC7995E0193E}" destId="{4210171A-6D5B-4926-9663-41F706C11059}" srcOrd="0" destOrd="0" presId="urn:microsoft.com/office/officeart/2018/2/layout/IconLabelDescriptionList"/>
    <dgm:cxn modelId="{00CE3474-F19D-470D-AB61-03B5A5CF617F}" type="presParOf" srcId="{F1D158CD-0001-4D44-9DCB-DC7995E0193E}" destId="{A586B3A9-A3CE-45C0-AD57-AA94AB8C2E77}" srcOrd="1" destOrd="0" presId="urn:microsoft.com/office/officeart/2018/2/layout/IconLabelDescriptionList"/>
    <dgm:cxn modelId="{C3CE12EC-9F3E-460F-88CE-0C14C6C04D32}" type="presParOf" srcId="{F1D158CD-0001-4D44-9DCB-DC7995E0193E}" destId="{1E5F1D08-F134-42E4-A5B4-A3AC05776B7D}" srcOrd="2" destOrd="0" presId="urn:microsoft.com/office/officeart/2018/2/layout/IconLabelDescriptionList"/>
    <dgm:cxn modelId="{9CCF5B87-8ED1-4C7F-BE38-9B14FF9CA601}" type="presParOf" srcId="{F1D158CD-0001-4D44-9DCB-DC7995E0193E}" destId="{EBFE4D42-F6B0-42FA-8156-8B34446643E4}" srcOrd="3" destOrd="0" presId="urn:microsoft.com/office/officeart/2018/2/layout/IconLabelDescriptionList"/>
    <dgm:cxn modelId="{FFE6E1F3-70E4-4C77-AC41-CC6E4CEC4CA7}" type="presParOf" srcId="{F1D158CD-0001-4D44-9DCB-DC7995E0193E}" destId="{07BB5DCB-629D-407F-92BB-5C0A3A34308E}" srcOrd="4" destOrd="0" presId="urn:microsoft.com/office/officeart/2018/2/layout/IconLabelDescriptionList"/>
    <dgm:cxn modelId="{C8780BE9-6A74-4640-A4E7-503E26964259}" type="presParOf" srcId="{92E3F58B-A1F5-428D-8289-7559690F9316}" destId="{02BB34F9-5B85-4E13-BD4F-B6F94C2A4A92}" srcOrd="1" destOrd="0" presId="urn:microsoft.com/office/officeart/2018/2/layout/IconLabelDescriptionList"/>
    <dgm:cxn modelId="{E4564B2C-67EF-4F8B-8B40-5208A2F79F24}" type="presParOf" srcId="{92E3F58B-A1F5-428D-8289-7559690F9316}" destId="{2FF01A4C-EFED-4428-B956-484B398EDE60}" srcOrd="2" destOrd="0" presId="urn:microsoft.com/office/officeart/2018/2/layout/IconLabelDescriptionList"/>
    <dgm:cxn modelId="{36AE802B-BFD1-4140-B273-0E37AAED8E07}" type="presParOf" srcId="{2FF01A4C-EFED-4428-B956-484B398EDE60}" destId="{6E3DA049-4DE6-4861-8527-8A812E6B518E}" srcOrd="0" destOrd="0" presId="urn:microsoft.com/office/officeart/2018/2/layout/IconLabelDescriptionList"/>
    <dgm:cxn modelId="{BC6CB940-1F9C-4E14-9482-52DD5F3FAC6E}" type="presParOf" srcId="{2FF01A4C-EFED-4428-B956-484B398EDE60}" destId="{96683E19-5477-4FEF-A6D3-88B001DF19BD}" srcOrd="1" destOrd="0" presId="urn:microsoft.com/office/officeart/2018/2/layout/IconLabelDescriptionList"/>
    <dgm:cxn modelId="{B06B3B21-74F9-4E07-989C-B01040B08215}" type="presParOf" srcId="{2FF01A4C-EFED-4428-B956-484B398EDE60}" destId="{FF6074D6-FAE3-4797-8442-3F0E5B3C95A6}" srcOrd="2" destOrd="0" presId="urn:microsoft.com/office/officeart/2018/2/layout/IconLabelDescriptionList"/>
    <dgm:cxn modelId="{FC3B4B47-2AFE-4AE5-88AF-23CCDB8CCBAE}" type="presParOf" srcId="{2FF01A4C-EFED-4428-B956-484B398EDE60}" destId="{5FB93F22-2DCB-4903-93A6-2B29D6621C5B}" srcOrd="3" destOrd="0" presId="urn:microsoft.com/office/officeart/2018/2/layout/IconLabelDescriptionList"/>
    <dgm:cxn modelId="{B6278A63-F555-4CDA-A991-5024F70A5717}" type="presParOf" srcId="{2FF01A4C-EFED-4428-B956-484B398EDE60}" destId="{21D33BF7-F06A-4875-A90D-28B5D65F940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EDECC-A0D2-4104-A62E-C1B97DDDC24D}">
      <dsp:nvSpPr>
        <dsp:cNvPr id="0" name=""/>
        <dsp:cNvSpPr/>
      </dsp:nvSpPr>
      <dsp:spPr>
        <a:xfrm>
          <a:off x="0" y="481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56DA6-8132-43C4-AF9A-BAD52A9A3BB1}">
      <dsp:nvSpPr>
        <dsp:cNvPr id="0" name=""/>
        <dsp:cNvSpPr/>
      </dsp:nvSpPr>
      <dsp:spPr>
        <a:xfrm>
          <a:off x="200639" y="149717"/>
          <a:ext cx="364798" cy="364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F6497-803D-4FBF-A21D-AA36F4217914}">
      <dsp:nvSpPr>
        <dsp:cNvPr id="0" name=""/>
        <dsp:cNvSpPr/>
      </dsp:nvSpPr>
      <dsp:spPr>
        <a:xfrm>
          <a:off x="766076" y="481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</a:t>
          </a:r>
        </a:p>
      </dsp:txBody>
      <dsp:txXfrm>
        <a:off x="766076" y="481"/>
        <a:ext cx="5289373" cy="663269"/>
      </dsp:txXfrm>
    </dsp:sp>
    <dsp:sp modelId="{343B65AD-F6BB-489A-B5CC-24B3EF617506}">
      <dsp:nvSpPr>
        <dsp:cNvPr id="0" name=""/>
        <dsp:cNvSpPr/>
      </dsp:nvSpPr>
      <dsp:spPr>
        <a:xfrm>
          <a:off x="0" y="829568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648DE-9926-41D8-B927-5F7FB12B35DC}">
      <dsp:nvSpPr>
        <dsp:cNvPr id="0" name=""/>
        <dsp:cNvSpPr/>
      </dsp:nvSpPr>
      <dsp:spPr>
        <a:xfrm>
          <a:off x="200639" y="978804"/>
          <a:ext cx="364798" cy="364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CD810-F81D-4D10-A2D6-825573B9CCE3}">
      <dsp:nvSpPr>
        <dsp:cNvPr id="0" name=""/>
        <dsp:cNvSpPr/>
      </dsp:nvSpPr>
      <dsp:spPr>
        <a:xfrm>
          <a:off x="766076" y="829568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</a:p>
      </dsp:txBody>
      <dsp:txXfrm>
        <a:off x="766076" y="829568"/>
        <a:ext cx="5289373" cy="663269"/>
      </dsp:txXfrm>
    </dsp:sp>
    <dsp:sp modelId="{CB3A8E29-FBE1-40D0-A2DF-E39749130FDD}">
      <dsp:nvSpPr>
        <dsp:cNvPr id="0" name=""/>
        <dsp:cNvSpPr/>
      </dsp:nvSpPr>
      <dsp:spPr>
        <a:xfrm>
          <a:off x="0" y="1658655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232F6-010F-44F0-8537-1AF97CB8176E}">
      <dsp:nvSpPr>
        <dsp:cNvPr id="0" name=""/>
        <dsp:cNvSpPr/>
      </dsp:nvSpPr>
      <dsp:spPr>
        <a:xfrm>
          <a:off x="200639" y="1807891"/>
          <a:ext cx="364798" cy="364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28ECB-E281-452C-B887-DFCE5B614351}">
      <dsp:nvSpPr>
        <dsp:cNvPr id="0" name=""/>
        <dsp:cNvSpPr/>
      </dsp:nvSpPr>
      <dsp:spPr>
        <a:xfrm>
          <a:off x="766076" y="1658655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Assumptions</a:t>
          </a:r>
        </a:p>
      </dsp:txBody>
      <dsp:txXfrm>
        <a:off x="766076" y="1658655"/>
        <a:ext cx="5289373" cy="663269"/>
      </dsp:txXfrm>
    </dsp:sp>
    <dsp:sp modelId="{213ABAE2-03BF-4094-98D7-264DA47A6C64}">
      <dsp:nvSpPr>
        <dsp:cNvPr id="0" name=""/>
        <dsp:cNvSpPr/>
      </dsp:nvSpPr>
      <dsp:spPr>
        <a:xfrm>
          <a:off x="0" y="2496040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CE262-20DE-4C03-B2A7-13758542DFF4}">
      <dsp:nvSpPr>
        <dsp:cNvPr id="0" name=""/>
        <dsp:cNvSpPr/>
      </dsp:nvSpPr>
      <dsp:spPr>
        <a:xfrm>
          <a:off x="200639" y="2636978"/>
          <a:ext cx="364798" cy="364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FEC84-DCE8-4B84-9FFD-75234492F068}">
      <dsp:nvSpPr>
        <dsp:cNvPr id="0" name=""/>
        <dsp:cNvSpPr/>
      </dsp:nvSpPr>
      <dsp:spPr>
        <a:xfrm>
          <a:off x="766076" y="2487742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66076" y="2487742"/>
        <a:ext cx="5289373" cy="663269"/>
      </dsp:txXfrm>
    </dsp:sp>
    <dsp:sp modelId="{9DB415D4-EF8D-4BD1-BE76-393A277A84E4}">
      <dsp:nvSpPr>
        <dsp:cNvPr id="0" name=""/>
        <dsp:cNvSpPr/>
      </dsp:nvSpPr>
      <dsp:spPr>
        <a:xfrm>
          <a:off x="0" y="3316829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AD239-ABEE-4052-9CDE-6A82353BF2CA}">
      <dsp:nvSpPr>
        <dsp:cNvPr id="0" name=""/>
        <dsp:cNvSpPr/>
      </dsp:nvSpPr>
      <dsp:spPr>
        <a:xfrm>
          <a:off x="200639" y="3466065"/>
          <a:ext cx="364798" cy="364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A307B-9B0A-401A-B4D7-6C6C3497F131}">
      <dsp:nvSpPr>
        <dsp:cNvPr id="0" name=""/>
        <dsp:cNvSpPr/>
      </dsp:nvSpPr>
      <dsp:spPr>
        <a:xfrm>
          <a:off x="766076" y="3316829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Conclusions</a:t>
          </a:r>
        </a:p>
      </dsp:txBody>
      <dsp:txXfrm>
        <a:off x="766076" y="3316829"/>
        <a:ext cx="5289373" cy="663269"/>
      </dsp:txXfrm>
    </dsp:sp>
    <dsp:sp modelId="{81FCA1E8-B661-4126-B043-2A2E5493A1AF}">
      <dsp:nvSpPr>
        <dsp:cNvPr id="0" name=""/>
        <dsp:cNvSpPr/>
      </dsp:nvSpPr>
      <dsp:spPr>
        <a:xfrm>
          <a:off x="0" y="4145916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A845B-8577-4095-B089-F3A695512534}">
      <dsp:nvSpPr>
        <dsp:cNvPr id="0" name=""/>
        <dsp:cNvSpPr/>
      </dsp:nvSpPr>
      <dsp:spPr>
        <a:xfrm>
          <a:off x="200639" y="4295152"/>
          <a:ext cx="364798" cy="3647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97DD-4459-43DD-A314-5F35A77D8381}">
      <dsp:nvSpPr>
        <dsp:cNvPr id="0" name=""/>
        <dsp:cNvSpPr/>
      </dsp:nvSpPr>
      <dsp:spPr>
        <a:xfrm>
          <a:off x="766076" y="4145916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Next Steps</a:t>
          </a:r>
        </a:p>
      </dsp:txBody>
      <dsp:txXfrm>
        <a:off x="766076" y="4145916"/>
        <a:ext cx="5289373" cy="663269"/>
      </dsp:txXfrm>
    </dsp:sp>
    <dsp:sp modelId="{4C611AD1-FED7-4081-A10D-5C18788CF166}">
      <dsp:nvSpPr>
        <dsp:cNvPr id="0" name=""/>
        <dsp:cNvSpPr/>
      </dsp:nvSpPr>
      <dsp:spPr>
        <a:xfrm>
          <a:off x="0" y="4975003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4755-61A4-401B-9DAE-0EFF694963F1}">
      <dsp:nvSpPr>
        <dsp:cNvPr id="0" name=""/>
        <dsp:cNvSpPr/>
      </dsp:nvSpPr>
      <dsp:spPr>
        <a:xfrm>
          <a:off x="200639" y="5124239"/>
          <a:ext cx="364798" cy="3647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30DD8-6783-4FA1-A1F5-FA1F2097F2FB}">
      <dsp:nvSpPr>
        <dsp:cNvPr id="0" name=""/>
        <dsp:cNvSpPr/>
      </dsp:nvSpPr>
      <dsp:spPr>
        <a:xfrm>
          <a:off x="766076" y="4975003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References</a:t>
          </a:r>
        </a:p>
      </dsp:txBody>
      <dsp:txXfrm>
        <a:off x="766076" y="4975003"/>
        <a:ext cx="5289373" cy="663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AB010-CE80-492F-94A6-7218831DDE83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A04C8-FC9B-4473-A073-9E25F4DA1D11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59BF3-DD84-476F-AE97-A6BD0F920804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sz="1600" kern="1200" dirty="0"/>
        </a:p>
      </dsp:txBody>
      <dsp:txXfrm>
        <a:off x="1860334" y="688"/>
        <a:ext cx="4195115" cy="1610679"/>
      </dsp:txXfrm>
    </dsp:sp>
    <dsp:sp modelId="{122B1725-5777-4997-B4DB-EF5510F39688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1F99-D132-4EFD-9D05-1C4E1EBA7099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A531-88FA-4ABB-8104-82CF33EA90FF}">
      <dsp:nvSpPr>
        <dsp:cNvPr id="0" name=""/>
        <dsp:cNvSpPr/>
      </dsp:nvSpPr>
      <dsp:spPr>
        <a:xfrm>
          <a:off x="1860334" y="201403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Only 13% of clothing is eventually recycled. (Ellen </a:t>
          </a:r>
          <a:r>
            <a:rPr lang="en-US" sz="1600" b="0" i="0" kern="1200" dirty="0" err="1"/>
            <a:t>Macarthy</a:t>
          </a:r>
          <a:r>
            <a:rPr lang="en-US" sz="1600" b="0" i="0" kern="1200" dirty="0"/>
            <a:t> Foundation, 2017) About 35.7 million tons were wasted in 2018. (Municipal Solid Waste)</a:t>
          </a:r>
          <a:endParaRPr lang="en-US" sz="1600" kern="1200" dirty="0"/>
        </a:p>
      </dsp:txBody>
      <dsp:txXfrm>
        <a:off x="1860334" y="2014037"/>
        <a:ext cx="4195115" cy="1610679"/>
      </dsp:txXfrm>
    </dsp:sp>
    <dsp:sp modelId="{2365A2C4-A0C1-4E91-B7AF-471676DFD871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9CA6-916E-4108-9DDE-6B683239D7D4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012BD-D9A7-4FD5-AFE3-2558499C1396}">
      <dsp:nvSpPr>
        <dsp:cNvPr id="0" name=""/>
        <dsp:cNvSpPr/>
      </dsp:nvSpPr>
      <dsp:spPr>
        <a:xfrm>
          <a:off x="1860334" y="402738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Goal: to identify a relationship between economic events and the amount of textile waste produced by consumers in the United States. </a:t>
          </a:r>
          <a:endParaRPr lang="en-US" sz="1600" kern="1200" dirty="0"/>
        </a:p>
      </dsp:txBody>
      <dsp:txXfrm>
        <a:off x="1860334" y="4027387"/>
        <a:ext cx="4195115" cy="1610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69F08-6321-49E2-ADC4-6131C9EE5BEA}">
      <dsp:nvSpPr>
        <dsp:cNvPr id="0" name=""/>
        <dsp:cNvSpPr/>
      </dsp:nvSpPr>
      <dsp:spPr>
        <a:xfrm>
          <a:off x="0" y="28881"/>
          <a:ext cx="3095624" cy="18573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US GDP from 1950 to Q3 2023 from fred.stlouis.gov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8881"/>
        <a:ext cx="3095624" cy="1857375"/>
      </dsp:txXfrm>
    </dsp:sp>
    <dsp:sp modelId="{2ADE15DE-601F-410A-AAB1-58BD488F5E00}">
      <dsp:nvSpPr>
        <dsp:cNvPr id="0" name=""/>
        <dsp:cNvSpPr/>
      </dsp:nvSpPr>
      <dsp:spPr>
        <a:xfrm>
          <a:off x="3405187" y="28881"/>
          <a:ext cx="3095624" cy="1857375"/>
        </a:xfrm>
        <a:prstGeom prst="rect">
          <a:avLst/>
        </a:prstGeom>
        <a:solidFill>
          <a:schemeClr val="accent5">
            <a:hueOff val="283322"/>
            <a:satOff val="1118"/>
            <a:lumOff val="-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8881"/>
        <a:ext cx="3095624" cy="1857375"/>
      </dsp:txXfrm>
    </dsp:sp>
    <dsp:sp modelId="{4955FA48-9FB0-4288-9A05-FAEAF274DB5F}">
      <dsp:nvSpPr>
        <dsp:cNvPr id="0" name=""/>
        <dsp:cNvSpPr/>
      </dsp:nvSpPr>
      <dsp:spPr>
        <a:xfrm>
          <a:off x="6810375" y="28881"/>
          <a:ext cx="3095624" cy="1857375"/>
        </a:xfrm>
        <a:prstGeom prst="rect">
          <a:avLst/>
        </a:prstGeom>
        <a:solidFill>
          <a:schemeClr val="accent5">
            <a:hueOff val="566643"/>
            <a:satOff val="2235"/>
            <a:lumOff val="-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8881"/>
        <a:ext cx="3095624" cy="1857375"/>
      </dsp:txXfrm>
    </dsp:sp>
    <dsp:sp modelId="{11F2C3A2-838C-4263-80B8-B7E959B6B795}">
      <dsp:nvSpPr>
        <dsp:cNvPr id="0" name=""/>
        <dsp:cNvSpPr/>
      </dsp:nvSpPr>
      <dsp:spPr>
        <a:xfrm>
          <a:off x="0" y="2195818"/>
          <a:ext cx="3095624" cy="1857375"/>
        </a:xfrm>
        <a:prstGeom prst="rect">
          <a:avLst/>
        </a:prstGeom>
        <a:solidFill>
          <a:schemeClr val="accent5">
            <a:hueOff val="849965"/>
            <a:satOff val="3353"/>
            <a:lumOff val="-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195818"/>
        <a:ext cx="3095624" cy="1857375"/>
      </dsp:txXfrm>
    </dsp:sp>
    <dsp:sp modelId="{3E13739A-B4F4-456B-B478-5062972E11B1}">
      <dsp:nvSpPr>
        <dsp:cNvPr id="0" name=""/>
        <dsp:cNvSpPr/>
      </dsp:nvSpPr>
      <dsp:spPr>
        <a:xfrm>
          <a:off x="3405187" y="2195818"/>
          <a:ext cx="3095624" cy="1857375"/>
        </a:xfrm>
        <a:prstGeom prst="rect">
          <a:avLst/>
        </a:prstGeom>
        <a:solidFill>
          <a:schemeClr val="accent5">
            <a:hueOff val="1133287"/>
            <a:satOff val="4470"/>
            <a:lumOff val="-1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Municipal solid textile waste including data from 1960 – 2018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195818"/>
        <a:ext cx="3095624" cy="1857375"/>
      </dsp:txXfrm>
    </dsp:sp>
    <dsp:sp modelId="{96FDB789-0442-4CCD-93F5-293150CFFF44}">
      <dsp:nvSpPr>
        <dsp:cNvPr id="0" name=""/>
        <dsp:cNvSpPr/>
      </dsp:nvSpPr>
      <dsp:spPr>
        <a:xfrm>
          <a:off x="6810375" y="2195818"/>
          <a:ext cx="3095624" cy="1857375"/>
        </a:xfrm>
        <a:prstGeom prst="rect">
          <a:avLst/>
        </a:prstGeom>
        <a:solidFill>
          <a:schemeClr val="accent5">
            <a:hueOff val="1416608"/>
            <a:satOff val="5588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US Recession data from 1854-2023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195818"/>
        <a:ext cx="3095624" cy="1857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6BC-7870-457C-8C24-0A01237A8EA0}">
      <dsp:nvSpPr>
        <dsp:cNvPr id="0" name=""/>
        <dsp:cNvSpPr/>
      </dsp:nvSpPr>
      <dsp:spPr>
        <a:xfrm rot="5400000">
          <a:off x="5467860" y="-1853991"/>
          <a:ext cx="2609431" cy="69697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Linear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Decision Tree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Forest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Lasso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Polynomial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Naïve Bayes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Gradient Boosting Regression</a:t>
          </a:r>
        </a:p>
      </dsp:txBody>
      <dsp:txXfrm rot="-5400000">
        <a:off x="3287690" y="453561"/>
        <a:ext cx="6842390" cy="2354667"/>
      </dsp:txXfrm>
    </dsp:sp>
    <dsp:sp modelId="{103322D3-6F22-4C4A-A85A-A7F6B9E988C0}">
      <dsp:nvSpPr>
        <dsp:cNvPr id="0" name=""/>
        <dsp:cNvSpPr/>
      </dsp:nvSpPr>
      <dsp:spPr>
        <a:xfrm>
          <a:off x="632807" y="0"/>
          <a:ext cx="2654882" cy="3261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Seven regression models</a:t>
          </a:r>
        </a:p>
      </dsp:txBody>
      <dsp:txXfrm>
        <a:off x="762408" y="129601"/>
        <a:ext cx="2395680" cy="3002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0171A-6D5B-4926-9663-41F706C11059}">
      <dsp:nvSpPr>
        <dsp:cNvPr id="0" name=""/>
        <dsp:cNvSpPr/>
      </dsp:nvSpPr>
      <dsp:spPr>
        <a:xfrm>
          <a:off x="264171" y="0"/>
          <a:ext cx="1509048" cy="1281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F1D08-F134-42E4-A5B4-A3AC05776B7D}">
      <dsp:nvSpPr>
        <dsp:cNvPr id="0" name=""/>
        <dsp:cNvSpPr/>
      </dsp:nvSpPr>
      <dsp:spPr>
        <a:xfrm>
          <a:off x="264171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Over-predicting</a:t>
          </a:r>
          <a:endParaRPr lang="en-US" sz="3600" kern="1200"/>
        </a:p>
      </dsp:txBody>
      <dsp:txXfrm>
        <a:off x="264171" y="1430478"/>
        <a:ext cx="4311566" cy="549238"/>
      </dsp:txXfrm>
    </dsp:sp>
    <dsp:sp modelId="{07BB5DCB-629D-407F-92BB-5C0A3A34308E}">
      <dsp:nvSpPr>
        <dsp:cNvPr id="0" name=""/>
        <dsp:cNvSpPr/>
      </dsp:nvSpPr>
      <dsp:spPr>
        <a:xfrm>
          <a:off x="264171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Allocating too many funds to the waste management and recycling infrastructure (both government and businesses)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May divert funds away from another environmental causes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Ineffective policy changes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Discourage investment with stakeholders perceiving the problem as less urgent than it is</a:t>
          </a:r>
          <a:endParaRPr lang="en-US" sz="1700" kern="1200"/>
        </a:p>
      </dsp:txBody>
      <dsp:txXfrm>
        <a:off x="264171" y="2048982"/>
        <a:ext cx="4311566" cy="2033092"/>
      </dsp:txXfrm>
    </dsp:sp>
    <dsp:sp modelId="{6E3DA049-4DE6-4861-8527-8A812E6B518E}">
      <dsp:nvSpPr>
        <dsp:cNvPr id="0" name=""/>
        <dsp:cNvSpPr/>
      </dsp:nvSpPr>
      <dsp:spPr>
        <a:xfrm>
          <a:off x="5330262" y="0"/>
          <a:ext cx="1509048" cy="1281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074D6-FAE3-4797-8442-3F0E5B3C95A6}">
      <dsp:nvSpPr>
        <dsp:cNvPr id="0" name=""/>
        <dsp:cNvSpPr/>
      </dsp:nvSpPr>
      <dsp:spPr>
        <a:xfrm>
          <a:off x="5330262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Under-predicting</a:t>
          </a:r>
          <a:endParaRPr lang="en-US" sz="3600" kern="1200"/>
        </a:p>
      </dsp:txBody>
      <dsp:txXfrm>
        <a:off x="5330262" y="1430478"/>
        <a:ext cx="4311566" cy="549238"/>
      </dsp:txXfrm>
    </dsp:sp>
    <dsp:sp modelId="{21D33BF7-F06A-4875-A90D-28B5D65F9405}">
      <dsp:nvSpPr>
        <dsp:cNvPr id="0" name=""/>
        <dsp:cNvSpPr/>
      </dsp:nvSpPr>
      <dsp:spPr>
        <a:xfrm>
          <a:off x="5330262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resources being allocated leading to insufficient waste management and environmental consequences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Lax regulations that fail to address the full magnitude of the waste problem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Missed opportunities for innovation and investment in sustainable practices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support to communities affected by textile waste</a:t>
          </a:r>
          <a:endParaRPr lang="en-US" sz="1700" kern="1200"/>
        </a:p>
      </dsp:txBody>
      <dsp:txXfrm>
        <a:off x="5330262" y="2048982"/>
        <a:ext cx="4311566" cy="203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2F61-6DCE-4A1F-A5BE-D024F00438B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9031-381D-49F7-A91A-478D0090A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Yearly because those are the only rows with all the information. Already making predictions on predictions, I didn’t want to use machine learning to fill in the predictor variables.</a:t>
            </a:r>
          </a:p>
          <a:p>
            <a:r>
              <a:rPr lang="en-US" dirty="0"/>
              <a:t>Removed CPI because there was too much missing information for it to be valuable.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4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7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5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4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0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0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lenmacarthurfoundation.org/a-new-textiles-econom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Row Of White Thread Rolls">
            <a:extLst>
              <a:ext uri="{FF2B5EF4-FFF2-40B4-BE49-F238E27FC236}">
                <a16:creationId xmlns:a16="http://schemas.microsoft.com/office/drawing/2014/main" id="{7E876A93-F008-6749-7E80-67A0008BB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64673-2120-0D59-7056-882682DD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b="0" i="0">
                <a:effectLst/>
                <a:latin typeface="Lato" panose="020F0502020204030203" pitchFamily="34" charset="0"/>
              </a:rPr>
              <a:t>Textile waste predictions based on economic indicators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701D4-AD81-E7C5-EFD3-8FFEDE1AE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/>
          </a:bodyPr>
          <a:lstStyle/>
          <a:p>
            <a:r>
              <a:rPr lang="en-US" dirty="0"/>
              <a:t>By Kristin Scully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DB41-2F9D-36D3-0639-C9B5A604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05D866-7196-57E6-3A18-F0BD14EC2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622154"/>
              </p:ext>
            </p:extLst>
          </p:nvPr>
        </p:nvGraphicFramePr>
        <p:xfrm>
          <a:off x="761799" y="2750126"/>
          <a:ext cx="10890270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0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D35E-0B59-8350-70E0-CF2E0DA5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11" y="281053"/>
            <a:ext cx="10380573" cy="60405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4B50D-E933-354D-9E3D-EC43BE6B9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654"/>
            <a:ext cx="6230401" cy="3010618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C3F65BB-7770-C27D-CB1C-32386A0C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2" y="1067425"/>
            <a:ext cx="5961598" cy="2877376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EFB425B-679D-0D67-33FF-E72B9468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47382"/>
            <a:ext cx="6230401" cy="301061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E8297A1-9FA3-C024-B13D-A6B1157B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1" y="3775899"/>
            <a:ext cx="5961598" cy="3010619"/>
          </a:xfrm>
          <a:prstGeom prst="rect">
            <a:avLst/>
          </a:prstGeom>
        </p:spPr>
      </p:pic>
      <p:pic>
        <p:nvPicPr>
          <p:cNvPr id="11" name="Graphic 10" descr="Worried face with solid fill with solid fill">
            <a:extLst>
              <a:ext uri="{FF2B5EF4-FFF2-40B4-BE49-F238E27FC236}">
                <a16:creationId xmlns:a16="http://schemas.microsoft.com/office/drawing/2014/main" id="{4A6B02D5-D8AE-AF4F-6446-67BEE3040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29D8-941E-A4FC-7653-A291BC1C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41" y="196738"/>
            <a:ext cx="4889190" cy="7891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Validation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2FEAA-8207-00EC-F039-A5C193C1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1" y="1173192"/>
            <a:ext cx="5808454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8210522-7F3D-71EA-C21A-66B7DD785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1173192"/>
            <a:ext cx="5808452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859AA-997D-4F50-5B82-BCC15E6E6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2" y="3704108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85FED-65C0-1A97-BDE6-D55AD76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3720421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phic 3" descr="Worried face with solid fill with solid fill">
            <a:extLst>
              <a:ext uri="{FF2B5EF4-FFF2-40B4-BE49-F238E27FC236}">
                <a16:creationId xmlns:a16="http://schemas.microsoft.com/office/drawing/2014/main" id="{DC5D4992-9456-7779-7812-21AA2F6EB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9667-E948-756A-21C3-E40F4DA2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4100" b="1" i="0">
                <a:effectLst/>
                <a:latin typeface="Helvetica Neue"/>
              </a:rPr>
              <a:t>Problems with over/under-predicting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6B871CE-F996-8D44-53BF-77B0E43E9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23580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75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87E6-90C7-2652-7B20-D7038D2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8307-C6A1-1A99-E55A-8348CD24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GDP rises, so does waste generation.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Non-normalized forward fill had the best regression models according </a:t>
            </a:r>
            <a:r>
              <a:rPr lang="en-US"/>
              <a:t>to p-value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Overall, the results were poor for every model because the economic factors chosen did not explain the waste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regression model you choose doesn’t matter if the predictor variables don’t explain the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effort is needed to find variables that correlate with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292035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C156-B91A-7361-17B3-DB8DBB40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5B0F-B410-96AE-B507-C4850CAA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69" y="2737229"/>
            <a:ext cx="10381205" cy="32617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or develop predictor variables that better explain the waste generation.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Research waste management processes within the largest textile producers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Do more sustainable producers produce less waste?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Can implementation of new technologies reduce the waste generation of textiles?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Things Learned: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Be prepared to pivot your research during the EDA stage, when you find out the relationship between predictor variables and target variables</a:t>
            </a:r>
          </a:p>
        </p:txBody>
      </p:sp>
    </p:spTree>
    <p:extLst>
      <p:ext uri="{BB962C8B-B14F-4D97-AF65-F5344CB8AC3E}">
        <p14:creationId xmlns:p14="http://schemas.microsoft.com/office/powerpoint/2010/main" val="299831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CBCD-EB3E-1036-2A97-3FC7ED70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71EC-F578-5486-58BF-38A85B75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Ellen Macarthur Foundation. (n.d.) A new textiles economy: Redesigning fashion’s future. Ellen Macarthur Foundation.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https://www.ellenmacarthurfoundation.org/a-new-textiles-economy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Scully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K. (2023) Internet of things – Technology as a waste solution for the textile supply chain. Department of Computer Science, Regis University. pp. 2-14.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6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62DB-AB43-74B1-E529-78D6A6E6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89071C2-0562-41EE-AE45-8F70534D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58376"/>
              </p:ext>
            </p:extLst>
          </p:nvPr>
        </p:nvGraphicFramePr>
        <p:xfrm>
          <a:off x="762001" y="2749550"/>
          <a:ext cx="10380374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3677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25CC-D0D4-7A32-2CF5-7DEC0AF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EDA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62C45-4B00-CA24-53FD-28D45E847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67143"/>
              </p:ext>
            </p:extLst>
          </p:nvPr>
        </p:nvGraphicFramePr>
        <p:xfrm>
          <a:off x="762000" y="2749550"/>
          <a:ext cx="10380663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95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DFCB0-03AC-8D89-443C-927B5541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More EDA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9C135-621E-FE7E-3DFC-D263F6026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1" y="3285878"/>
            <a:ext cx="10668003" cy="180350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9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07011-21D7-D9D6-5813-6DEA46A0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FB3B68-AD31-154B-338D-A84A885D3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303029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30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2B3FB01-552F-410C-9D51-BCCE5ED6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nt">
            <a:extLst>
              <a:ext uri="{FF2B5EF4-FFF2-40B4-BE49-F238E27FC236}">
                <a16:creationId xmlns:a16="http://schemas.microsoft.com/office/drawing/2014/main" id="{9EEDBAC1-4509-4C46-B23B-6C4D7C640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B649-949A-6C8F-5200-BF4FE30B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88" y="2579129"/>
            <a:ext cx="4715218" cy="343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More EDA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graph of inflation and waste generation&#10;&#10;Description automatically generated">
            <a:extLst>
              <a:ext uri="{FF2B5EF4-FFF2-40B4-BE49-F238E27FC236}">
                <a16:creationId xmlns:a16="http://schemas.microsoft.com/office/drawing/2014/main" id="{83F6EC74-3540-80AF-C8F0-F6C201D4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0" y="1278345"/>
            <a:ext cx="5377978" cy="43561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3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415B3-B3EC-DDBE-6BE9-937788D5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What’s the problem?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608184-2753-724D-1F64-F7E8DCE89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64217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037B2-8C4D-0237-CE6A-063F784D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569006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596-91CB-41B2-070D-D32F7E26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305" y="3880965"/>
            <a:ext cx="4569006" cy="235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Can we predict how much textile waste will be generated in the future based on economic factors?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FBC604C9-19EF-5688-22BD-3C1D06DE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pools of thread&#10;&#10;Description automatically generated">
            <a:extLst>
              <a:ext uri="{FF2B5EF4-FFF2-40B4-BE49-F238E27FC236}">
                <a16:creationId xmlns:a16="http://schemas.microsoft.com/office/drawing/2014/main" id="{B66842B6-202D-1CEF-CDF9-012EB6FF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4" r="27910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CC92E-47B5-6EFB-BCC7-0F3EB749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How can we use this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021C-4868-984F-73D2-D642E5EEF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Create incentive campaigns for recycling textiles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Improve waste management protocols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Apply for grants for research and technology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To improve technology and produce customized garments (3D Printing)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Develop biodegradable textiles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Understand consumer behavior at the end of a garment's life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32BFF-9B03-CA7B-BD9B-3FAC70AB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74D7393-6A79-0D94-8CD3-15B3C6A35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449045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534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4FB7B5F4-E689-4ADE-880B-3E310AE76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nt">
            <a:extLst>
              <a:ext uri="{FF2B5EF4-FFF2-40B4-BE49-F238E27FC236}">
                <a16:creationId xmlns:a16="http://schemas.microsoft.com/office/drawing/2014/main" id="{CE25830B-2829-4983-9DD8-DE9692B38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F6DB9-41BE-8533-7BC9-16F837A7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2274972"/>
            <a:ext cx="4797850" cy="2308056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9259" y="0"/>
            <a:ext cx="6472741" cy="685800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F9C2-E909-A061-DBCD-804D3435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78" y="858983"/>
            <a:ext cx="4429020" cy="2021378"/>
          </a:xfrm>
        </p:spPr>
        <p:txBody>
          <a:bodyPr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8CFA-B637-AF6D-FB24-4CA65B7D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78" y="3282696"/>
            <a:ext cx="4429020" cy="2957383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Quarterly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Gross Domestic Product (GDP)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Monthly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Recession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Consumer Price Index (CPI)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Yearly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Personal Consumption Expenditure (PCE)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Inflation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Municipal Solid Waste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Since we have Municipal Solid Waste data from 1960 to 2018, we will use the  economic indicators to predict the waste generation from 2019-2022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9790-4700-3DA3-1549-F86B93FB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329D2C-D08A-01B3-D7CD-55525F87A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11131"/>
              </p:ext>
            </p:extLst>
          </p:nvPr>
        </p:nvGraphicFramePr>
        <p:xfrm>
          <a:off x="630598" y="3060580"/>
          <a:ext cx="6832978" cy="2434612"/>
        </p:xfrm>
        <a:graphic>
          <a:graphicData uri="http://schemas.openxmlformats.org/drawingml/2006/table">
            <a:tbl>
              <a:tblPr/>
              <a:tblGrid>
                <a:gridCol w="1294788">
                  <a:extLst>
                    <a:ext uri="{9D8B030D-6E8A-4147-A177-3AD203B41FA5}">
                      <a16:colId xmlns:a16="http://schemas.microsoft.com/office/drawing/2014/main" val="4056894975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3160741506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2244259799"/>
                    </a:ext>
                  </a:extLst>
                </a:gridCol>
                <a:gridCol w="1093356">
                  <a:extLst>
                    <a:ext uri="{9D8B030D-6E8A-4147-A177-3AD203B41FA5}">
                      <a16:colId xmlns:a16="http://schemas.microsoft.com/office/drawing/2014/main" val="2696129084"/>
                    </a:ext>
                  </a:extLst>
                </a:gridCol>
                <a:gridCol w="1086929">
                  <a:extLst>
                    <a:ext uri="{9D8B030D-6E8A-4147-A177-3AD203B41FA5}">
                      <a16:colId xmlns:a16="http://schemas.microsoft.com/office/drawing/2014/main" val="112348291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2260419210"/>
                    </a:ext>
                  </a:extLst>
                </a:gridCol>
              </a:tblGrid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414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974782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981946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59487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56733"/>
                  </a:ext>
                </a:extLst>
              </a:tr>
              <a:tr h="4225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43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8BEE8E-522E-D287-CD45-58DE5E2FF203}"/>
              </a:ext>
            </a:extLst>
          </p:cNvPr>
          <p:cNvSpPr txBox="1"/>
          <p:nvPr/>
        </p:nvSpPr>
        <p:spPr>
          <a:xfrm>
            <a:off x="7753350" y="3539222"/>
            <a:ext cx="436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 GDP and PCE increase, waste generation also increases.</a:t>
            </a:r>
          </a:p>
          <a:p>
            <a:endParaRPr lang="en-US" sz="1800" dirty="0"/>
          </a:p>
          <a:p>
            <a:r>
              <a:rPr lang="en-US" sz="1800" dirty="0"/>
              <a:t>As Inflation decreases, waste generation increases.</a:t>
            </a:r>
          </a:p>
        </p:txBody>
      </p:sp>
    </p:spTree>
    <p:extLst>
      <p:ext uri="{BB962C8B-B14F-4D97-AF65-F5344CB8AC3E}">
        <p14:creationId xmlns:p14="http://schemas.microsoft.com/office/powerpoint/2010/main" val="7637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A815F1A-4015-0A8D-2B59-CB6D2F06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9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94B4B-59E9-094D-7772-754AE330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2EA7-9FD2-60AE-D341-65B87E77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Modeled both normalized data and non-normalized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normalized data I validated by doing a one-way ANOVA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non-normalized data I validated by doing a Kruskal-Wallis test.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3902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32311C"/>
      </a:dk2>
      <a:lt2>
        <a:srgbClr val="F0F0F3"/>
      </a:lt2>
      <a:accent1>
        <a:srgbClr val="A5A27D"/>
      </a:accent1>
      <a:accent2>
        <a:srgbClr val="95A873"/>
      </a:accent2>
      <a:accent3>
        <a:srgbClr val="8AAA81"/>
      </a:accent3>
      <a:accent4>
        <a:srgbClr val="76AC80"/>
      </a:accent4>
      <a:accent5>
        <a:srgbClr val="7FA798"/>
      </a:accent5>
      <a:accent6>
        <a:srgbClr val="74A9AA"/>
      </a:accent6>
      <a:hlink>
        <a:srgbClr val="7074B2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803</Words>
  <Application>Microsoft Office PowerPoint</Application>
  <PresentationFormat>Widescreen</PresentationFormat>
  <Paragraphs>138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Bierstadt</vt:lpstr>
      <vt:lpstr>Calibri</vt:lpstr>
      <vt:lpstr>Helvetica Neue</vt:lpstr>
      <vt:lpstr>Lato</vt:lpstr>
      <vt:lpstr>Times New Roman</vt:lpstr>
      <vt:lpstr>BevelVTI</vt:lpstr>
      <vt:lpstr>Textile waste predictions based on economic indicators</vt:lpstr>
      <vt:lpstr>Overview</vt:lpstr>
      <vt:lpstr>What’s the problem?</vt:lpstr>
      <vt:lpstr>Research Question</vt:lpstr>
      <vt:lpstr>How can we use this information?</vt:lpstr>
      <vt:lpstr>Data</vt:lpstr>
      <vt:lpstr>Data</vt:lpstr>
      <vt:lpstr>Correlations</vt:lpstr>
      <vt:lpstr>Assumptions</vt:lpstr>
      <vt:lpstr>Methods</vt:lpstr>
      <vt:lpstr>Results</vt:lpstr>
      <vt:lpstr>Validation</vt:lpstr>
      <vt:lpstr>Problems with over/under-predicting</vt:lpstr>
      <vt:lpstr>Conclusion</vt:lpstr>
      <vt:lpstr>Next Steps</vt:lpstr>
      <vt:lpstr>References</vt:lpstr>
      <vt:lpstr>EDA</vt:lpstr>
      <vt:lpstr>More EDA</vt:lpstr>
      <vt:lpstr>More EDA</vt:lpstr>
      <vt:lpstr>More 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waste predictions based on economic indicators</dc:title>
  <dc:creator>William Scully</dc:creator>
  <cp:lastModifiedBy>Scully, Kristin A</cp:lastModifiedBy>
  <cp:revision>7</cp:revision>
  <dcterms:created xsi:type="dcterms:W3CDTF">2024-01-22T23:50:34Z</dcterms:created>
  <dcterms:modified xsi:type="dcterms:W3CDTF">2024-03-09T04:33:10Z</dcterms:modified>
</cp:coreProperties>
</file>